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7"/>
  </p:notesMasterIdLst>
  <p:sldIdLst>
    <p:sldId id="257" r:id="rId2"/>
    <p:sldId id="356" r:id="rId3"/>
    <p:sldId id="377" r:id="rId4"/>
    <p:sldId id="376" r:id="rId5"/>
    <p:sldId id="360" r:id="rId6"/>
    <p:sldId id="714" r:id="rId7"/>
    <p:sldId id="367" r:id="rId8"/>
    <p:sldId id="368" r:id="rId9"/>
    <p:sldId id="638" r:id="rId10"/>
    <p:sldId id="720" r:id="rId11"/>
    <p:sldId id="717" r:id="rId12"/>
    <p:sldId id="718" r:id="rId13"/>
    <p:sldId id="637" r:id="rId14"/>
    <p:sldId id="259" r:id="rId15"/>
    <p:sldId id="703" r:id="rId16"/>
    <p:sldId id="639" r:id="rId17"/>
    <p:sldId id="281" r:id="rId18"/>
    <p:sldId id="396" r:id="rId19"/>
    <p:sldId id="707" r:id="rId20"/>
    <p:sldId id="708" r:id="rId21"/>
    <p:sldId id="640" r:id="rId22"/>
    <p:sldId id="709" r:id="rId23"/>
    <p:sldId id="350" r:id="rId24"/>
    <p:sldId id="723" r:id="rId25"/>
    <p:sldId id="724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E79"/>
    <a:srgbClr val="EFD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61" d="100"/>
          <a:sy n="61" d="100"/>
        </p:scale>
        <p:origin x="8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image" Target="../media/image1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294A93-8F74-42DB-AF15-0178D3A65E5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EE24F9-4D2C-407F-A4C8-8FDE5AC00C62}">
      <dgm:prSet custT="1"/>
      <dgm:spPr/>
      <dgm:t>
        <a:bodyPr/>
        <a:lstStyle/>
        <a:p>
          <a:r>
            <a:rPr lang="es-ES" sz="2700" dirty="0"/>
            <a:t>La actividad y la implicación del alumnado</a:t>
          </a:r>
          <a:endParaRPr lang="en-US" sz="2700" dirty="0"/>
        </a:p>
      </dgm:t>
    </dgm:pt>
    <dgm:pt modelId="{24964CF7-47AC-46B2-BB29-996C7DB6C417}" type="parTrans" cxnId="{0A01B270-08B7-4B79-A060-DAD4DB6E3524}">
      <dgm:prSet/>
      <dgm:spPr/>
      <dgm:t>
        <a:bodyPr/>
        <a:lstStyle/>
        <a:p>
          <a:endParaRPr lang="en-US" sz="2700"/>
        </a:p>
      </dgm:t>
    </dgm:pt>
    <dgm:pt modelId="{0C840226-A022-4266-8CB6-EEC16003C12F}" type="sibTrans" cxnId="{0A01B270-08B7-4B79-A060-DAD4DB6E3524}">
      <dgm:prSet/>
      <dgm:spPr/>
      <dgm:t>
        <a:bodyPr/>
        <a:lstStyle/>
        <a:p>
          <a:endParaRPr lang="en-US" sz="2700"/>
        </a:p>
      </dgm:t>
    </dgm:pt>
    <dgm:pt modelId="{3380F52E-D063-4275-A238-349153E1001B}">
      <dgm:prSet custT="1"/>
      <dgm:spPr/>
      <dgm:t>
        <a:bodyPr/>
        <a:lstStyle/>
        <a:p>
          <a:r>
            <a:rPr lang="es-ES" sz="2700" dirty="0"/>
            <a:t>Utilizar la evaluación como instrumento del aprendizaje</a:t>
          </a:r>
          <a:endParaRPr lang="en-US" sz="2700" dirty="0"/>
        </a:p>
      </dgm:t>
    </dgm:pt>
    <dgm:pt modelId="{C558EC85-A58A-4522-A79B-67233A4BF3D6}" type="parTrans" cxnId="{A026CC09-1595-48FA-8DE6-394219580BAD}">
      <dgm:prSet/>
      <dgm:spPr/>
      <dgm:t>
        <a:bodyPr/>
        <a:lstStyle/>
        <a:p>
          <a:endParaRPr lang="en-US" sz="2700"/>
        </a:p>
      </dgm:t>
    </dgm:pt>
    <dgm:pt modelId="{6B0F0A2D-A520-4958-83D4-6593EC0A2EA2}" type="sibTrans" cxnId="{A026CC09-1595-48FA-8DE6-394219580BAD}">
      <dgm:prSet/>
      <dgm:spPr/>
      <dgm:t>
        <a:bodyPr/>
        <a:lstStyle/>
        <a:p>
          <a:endParaRPr lang="en-US" sz="2700"/>
        </a:p>
      </dgm:t>
    </dgm:pt>
    <dgm:pt modelId="{46B6AFC0-00CC-4D17-9BF8-447102005308}">
      <dgm:prSet custT="1"/>
      <dgm:spPr/>
      <dgm:t>
        <a:bodyPr/>
        <a:lstStyle/>
        <a:p>
          <a:r>
            <a:rPr lang="es-ES" sz="2700" dirty="0"/>
            <a:t>La calidad Vs cantidad - profundidad Vs extensión</a:t>
          </a:r>
        </a:p>
        <a:p>
          <a:r>
            <a:rPr lang="es-ES" sz="2700" dirty="0"/>
            <a:t>Estimular la metacognición</a:t>
          </a:r>
          <a:endParaRPr lang="en-US" sz="2700" dirty="0"/>
        </a:p>
      </dgm:t>
    </dgm:pt>
    <dgm:pt modelId="{444B9DAF-E110-4094-8209-9EBD4764FC5A}" type="parTrans" cxnId="{56CAD151-BFC0-4C05-9B71-43BD33521A52}">
      <dgm:prSet/>
      <dgm:spPr/>
      <dgm:t>
        <a:bodyPr/>
        <a:lstStyle/>
        <a:p>
          <a:endParaRPr lang="en-US" sz="2700"/>
        </a:p>
      </dgm:t>
    </dgm:pt>
    <dgm:pt modelId="{15826A24-D667-4AD7-901D-8D3921B8245A}" type="sibTrans" cxnId="{56CAD151-BFC0-4C05-9B71-43BD33521A52}">
      <dgm:prSet/>
      <dgm:spPr/>
      <dgm:t>
        <a:bodyPr/>
        <a:lstStyle/>
        <a:p>
          <a:endParaRPr lang="en-US" sz="2700"/>
        </a:p>
      </dgm:t>
    </dgm:pt>
    <dgm:pt modelId="{4E39201E-8F47-427B-8151-43A2756E538D}">
      <dgm:prSet custT="1"/>
      <dgm:spPr/>
      <dgm:t>
        <a:bodyPr/>
        <a:lstStyle/>
        <a:p>
          <a:r>
            <a:rPr lang="es-ES" sz="2700" dirty="0"/>
            <a:t>La presencia de las TIC en relación con las  finalidades educativas </a:t>
          </a:r>
          <a:endParaRPr lang="en-US" sz="2700" dirty="0"/>
        </a:p>
      </dgm:t>
    </dgm:pt>
    <dgm:pt modelId="{387E62E1-2915-406A-AAA3-DC0D447E2DDC}" type="parTrans" cxnId="{09BA16C9-2A6F-442B-BE9E-20B321E37B71}">
      <dgm:prSet/>
      <dgm:spPr/>
      <dgm:t>
        <a:bodyPr/>
        <a:lstStyle/>
        <a:p>
          <a:endParaRPr lang="en-US" sz="2700"/>
        </a:p>
      </dgm:t>
    </dgm:pt>
    <dgm:pt modelId="{F254C336-22F6-498D-9661-701F7E00152C}" type="sibTrans" cxnId="{09BA16C9-2A6F-442B-BE9E-20B321E37B71}">
      <dgm:prSet/>
      <dgm:spPr/>
      <dgm:t>
        <a:bodyPr/>
        <a:lstStyle/>
        <a:p>
          <a:endParaRPr lang="en-US" sz="2700"/>
        </a:p>
      </dgm:t>
    </dgm:pt>
    <dgm:pt modelId="{B0A141DA-7C98-43D6-B484-18C19B58C575}">
      <dgm:prSet custT="1"/>
      <dgm:spPr/>
      <dgm:t>
        <a:bodyPr/>
        <a:lstStyle/>
        <a:p>
          <a:r>
            <a:rPr lang="es-ES" sz="2700"/>
            <a:t>Capacitar sobre saberes globales y abstractos aplicables a múltiple datos, informaciones y situaciones</a:t>
          </a:r>
          <a:endParaRPr lang="en-US" sz="2700" dirty="0"/>
        </a:p>
      </dgm:t>
    </dgm:pt>
    <dgm:pt modelId="{7DA7E7E0-A7F6-4431-BBE3-E8F3DE87C901}" type="parTrans" cxnId="{E31888BB-438D-427D-B1E2-9AFBFF9321EE}">
      <dgm:prSet/>
      <dgm:spPr/>
      <dgm:t>
        <a:bodyPr/>
        <a:lstStyle/>
        <a:p>
          <a:endParaRPr lang="es-CO"/>
        </a:p>
      </dgm:t>
    </dgm:pt>
    <dgm:pt modelId="{8A6A68B6-78C6-4EBD-B4BE-AF4C0DC2F0E2}" type="sibTrans" cxnId="{E31888BB-438D-427D-B1E2-9AFBFF9321EE}">
      <dgm:prSet/>
      <dgm:spPr/>
      <dgm:t>
        <a:bodyPr/>
        <a:lstStyle/>
        <a:p>
          <a:endParaRPr lang="es-CO"/>
        </a:p>
      </dgm:t>
    </dgm:pt>
    <dgm:pt modelId="{0DF822CD-9811-46E9-AD55-60AA35C31BDD}" type="pres">
      <dgm:prSet presAssocID="{77294A93-8F74-42DB-AF15-0178D3A65E55}" presName="diagram" presStyleCnt="0">
        <dgm:presLayoutVars>
          <dgm:dir/>
          <dgm:resizeHandles val="exact"/>
        </dgm:presLayoutVars>
      </dgm:prSet>
      <dgm:spPr/>
    </dgm:pt>
    <dgm:pt modelId="{8DC8BB3E-4144-4CCB-AB05-A8058E7D838D}" type="pres">
      <dgm:prSet presAssocID="{F4EE24F9-4D2C-407F-A4C8-8FDE5AC00C62}" presName="node" presStyleLbl="node1" presStyleIdx="0" presStyleCnt="5" custScaleX="115310" custLinFactNeighborX="-8846" custLinFactNeighborY="-127">
        <dgm:presLayoutVars>
          <dgm:bulletEnabled val="1"/>
        </dgm:presLayoutVars>
      </dgm:prSet>
      <dgm:spPr/>
    </dgm:pt>
    <dgm:pt modelId="{83D2F360-473B-4529-8A0A-09EED709867D}" type="pres">
      <dgm:prSet presAssocID="{0C840226-A022-4266-8CB6-EEC16003C12F}" presName="sibTrans" presStyleCnt="0"/>
      <dgm:spPr/>
    </dgm:pt>
    <dgm:pt modelId="{991A43A5-D51B-46D7-BB4C-0FF086BD1A10}" type="pres">
      <dgm:prSet presAssocID="{3380F52E-D063-4275-A238-349153E1001B}" presName="node" presStyleLbl="node1" presStyleIdx="1" presStyleCnt="5" custScaleX="115310" custLinFactNeighborX="6803" custLinFactNeighborY="-130">
        <dgm:presLayoutVars>
          <dgm:bulletEnabled val="1"/>
        </dgm:presLayoutVars>
      </dgm:prSet>
      <dgm:spPr/>
    </dgm:pt>
    <dgm:pt modelId="{2283D8B2-9429-4839-BAB5-EB2A91B4D4AE}" type="pres">
      <dgm:prSet presAssocID="{6B0F0A2D-A520-4958-83D4-6593EC0A2EA2}" presName="sibTrans" presStyleCnt="0"/>
      <dgm:spPr/>
    </dgm:pt>
    <dgm:pt modelId="{850C33D1-C243-421A-B7B2-179135C29C70}" type="pres">
      <dgm:prSet presAssocID="{46B6AFC0-00CC-4D17-9BF8-447102005308}" presName="node" presStyleLbl="node1" presStyleIdx="2" presStyleCnt="5" custScaleX="124292" custLinFactNeighborX="-6990" custLinFactNeighborY="-7312">
        <dgm:presLayoutVars>
          <dgm:bulletEnabled val="1"/>
        </dgm:presLayoutVars>
      </dgm:prSet>
      <dgm:spPr/>
    </dgm:pt>
    <dgm:pt modelId="{F43E317B-F03E-4B1D-AF66-150D558565F0}" type="pres">
      <dgm:prSet presAssocID="{15826A24-D667-4AD7-901D-8D3921B8245A}" presName="sibTrans" presStyleCnt="0"/>
      <dgm:spPr/>
    </dgm:pt>
    <dgm:pt modelId="{09B7EF52-6313-4830-8017-027782F32B9B}" type="pres">
      <dgm:prSet presAssocID="{4E39201E-8F47-427B-8151-43A2756E538D}" presName="node" presStyleLbl="node1" presStyleIdx="3" presStyleCnt="5" custScaleX="114892" custLinFactNeighborX="-2268" custLinFactNeighborY="-7312">
        <dgm:presLayoutVars>
          <dgm:bulletEnabled val="1"/>
        </dgm:presLayoutVars>
      </dgm:prSet>
      <dgm:spPr/>
    </dgm:pt>
    <dgm:pt modelId="{FD57714C-5774-48DE-AC69-02D8743FB2C2}" type="pres">
      <dgm:prSet presAssocID="{F254C336-22F6-498D-9661-701F7E00152C}" presName="sibTrans" presStyleCnt="0"/>
      <dgm:spPr/>
    </dgm:pt>
    <dgm:pt modelId="{E89D3C81-DB72-4D55-A2B6-C4F746550561}" type="pres">
      <dgm:prSet presAssocID="{B0A141DA-7C98-43D6-B484-18C19B58C575}" presName="node" presStyleLbl="node1" presStyleIdx="4" presStyleCnt="5" custScaleX="140843" custLinFactNeighborX="-1398" custLinFactNeighborY="-13756">
        <dgm:presLayoutVars>
          <dgm:bulletEnabled val="1"/>
        </dgm:presLayoutVars>
      </dgm:prSet>
      <dgm:spPr/>
    </dgm:pt>
  </dgm:ptLst>
  <dgm:cxnLst>
    <dgm:cxn modelId="{59675802-301E-400B-8060-CF61D06AFB5F}" type="presOf" srcId="{B0A141DA-7C98-43D6-B484-18C19B58C575}" destId="{E89D3C81-DB72-4D55-A2B6-C4F746550561}" srcOrd="0" destOrd="0" presId="urn:microsoft.com/office/officeart/2005/8/layout/default"/>
    <dgm:cxn modelId="{A026CC09-1595-48FA-8DE6-394219580BAD}" srcId="{77294A93-8F74-42DB-AF15-0178D3A65E55}" destId="{3380F52E-D063-4275-A238-349153E1001B}" srcOrd="1" destOrd="0" parTransId="{C558EC85-A58A-4522-A79B-67233A4BF3D6}" sibTransId="{6B0F0A2D-A520-4958-83D4-6593EC0A2EA2}"/>
    <dgm:cxn modelId="{E7E2042A-2DFD-4867-B208-EE12F463EBBD}" type="presOf" srcId="{4E39201E-8F47-427B-8151-43A2756E538D}" destId="{09B7EF52-6313-4830-8017-027782F32B9B}" srcOrd="0" destOrd="0" presId="urn:microsoft.com/office/officeart/2005/8/layout/default"/>
    <dgm:cxn modelId="{0A01B270-08B7-4B79-A060-DAD4DB6E3524}" srcId="{77294A93-8F74-42DB-AF15-0178D3A65E55}" destId="{F4EE24F9-4D2C-407F-A4C8-8FDE5AC00C62}" srcOrd="0" destOrd="0" parTransId="{24964CF7-47AC-46B2-BB29-996C7DB6C417}" sibTransId="{0C840226-A022-4266-8CB6-EEC16003C12F}"/>
    <dgm:cxn modelId="{30D27751-C2F4-4C4C-9CD3-9148E2907FFC}" type="presOf" srcId="{46B6AFC0-00CC-4D17-9BF8-447102005308}" destId="{850C33D1-C243-421A-B7B2-179135C29C70}" srcOrd="0" destOrd="0" presId="urn:microsoft.com/office/officeart/2005/8/layout/default"/>
    <dgm:cxn modelId="{56CAD151-BFC0-4C05-9B71-43BD33521A52}" srcId="{77294A93-8F74-42DB-AF15-0178D3A65E55}" destId="{46B6AFC0-00CC-4D17-9BF8-447102005308}" srcOrd="2" destOrd="0" parTransId="{444B9DAF-E110-4094-8209-9EBD4764FC5A}" sibTransId="{15826A24-D667-4AD7-901D-8D3921B8245A}"/>
    <dgm:cxn modelId="{727C969D-9CAD-45CD-823D-A65A900F98C1}" type="presOf" srcId="{3380F52E-D063-4275-A238-349153E1001B}" destId="{991A43A5-D51B-46D7-BB4C-0FF086BD1A10}" srcOrd="0" destOrd="0" presId="urn:microsoft.com/office/officeart/2005/8/layout/default"/>
    <dgm:cxn modelId="{E31888BB-438D-427D-B1E2-9AFBFF9321EE}" srcId="{77294A93-8F74-42DB-AF15-0178D3A65E55}" destId="{B0A141DA-7C98-43D6-B484-18C19B58C575}" srcOrd="4" destOrd="0" parTransId="{7DA7E7E0-A7F6-4431-BBE3-E8F3DE87C901}" sibTransId="{8A6A68B6-78C6-4EBD-B4BE-AF4C0DC2F0E2}"/>
    <dgm:cxn modelId="{09BA16C9-2A6F-442B-BE9E-20B321E37B71}" srcId="{77294A93-8F74-42DB-AF15-0178D3A65E55}" destId="{4E39201E-8F47-427B-8151-43A2756E538D}" srcOrd="3" destOrd="0" parTransId="{387E62E1-2915-406A-AAA3-DC0D447E2DDC}" sibTransId="{F254C336-22F6-498D-9661-701F7E00152C}"/>
    <dgm:cxn modelId="{FF0086DD-D522-4254-B349-E3FA2D76FF05}" type="presOf" srcId="{77294A93-8F74-42DB-AF15-0178D3A65E55}" destId="{0DF822CD-9811-46E9-AD55-60AA35C31BDD}" srcOrd="0" destOrd="0" presId="urn:microsoft.com/office/officeart/2005/8/layout/default"/>
    <dgm:cxn modelId="{E0572CEA-AE04-4053-ACB2-E2D9F08E1D35}" type="presOf" srcId="{F4EE24F9-4D2C-407F-A4C8-8FDE5AC00C62}" destId="{8DC8BB3E-4144-4CCB-AB05-A8058E7D838D}" srcOrd="0" destOrd="0" presId="urn:microsoft.com/office/officeart/2005/8/layout/default"/>
    <dgm:cxn modelId="{C25AF0EF-842F-4B9B-9A76-E7041499AAA6}" type="presParOf" srcId="{0DF822CD-9811-46E9-AD55-60AA35C31BDD}" destId="{8DC8BB3E-4144-4CCB-AB05-A8058E7D838D}" srcOrd="0" destOrd="0" presId="urn:microsoft.com/office/officeart/2005/8/layout/default"/>
    <dgm:cxn modelId="{602E183B-A40F-49D0-9F06-60A50DA950B9}" type="presParOf" srcId="{0DF822CD-9811-46E9-AD55-60AA35C31BDD}" destId="{83D2F360-473B-4529-8A0A-09EED709867D}" srcOrd="1" destOrd="0" presId="urn:microsoft.com/office/officeart/2005/8/layout/default"/>
    <dgm:cxn modelId="{9EF69936-7512-40D3-9482-983E62F60A09}" type="presParOf" srcId="{0DF822CD-9811-46E9-AD55-60AA35C31BDD}" destId="{991A43A5-D51B-46D7-BB4C-0FF086BD1A10}" srcOrd="2" destOrd="0" presId="urn:microsoft.com/office/officeart/2005/8/layout/default"/>
    <dgm:cxn modelId="{01088A79-27E9-4FAD-810D-825816E386C0}" type="presParOf" srcId="{0DF822CD-9811-46E9-AD55-60AA35C31BDD}" destId="{2283D8B2-9429-4839-BAB5-EB2A91B4D4AE}" srcOrd="3" destOrd="0" presId="urn:microsoft.com/office/officeart/2005/8/layout/default"/>
    <dgm:cxn modelId="{116DFA60-D0D0-45E0-9E0F-1CD16C0FEF42}" type="presParOf" srcId="{0DF822CD-9811-46E9-AD55-60AA35C31BDD}" destId="{850C33D1-C243-421A-B7B2-179135C29C70}" srcOrd="4" destOrd="0" presId="urn:microsoft.com/office/officeart/2005/8/layout/default"/>
    <dgm:cxn modelId="{3093F2DB-99EE-4752-955F-8828397ED3C4}" type="presParOf" srcId="{0DF822CD-9811-46E9-AD55-60AA35C31BDD}" destId="{F43E317B-F03E-4B1D-AF66-150D558565F0}" srcOrd="5" destOrd="0" presId="urn:microsoft.com/office/officeart/2005/8/layout/default"/>
    <dgm:cxn modelId="{9D432ACD-2731-4A8B-A53A-7B88FF7D1E80}" type="presParOf" srcId="{0DF822CD-9811-46E9-AD55-60AA35C31BDD}" destId="{09B7EF52-6313-4830-8017-027782F32B9B}" srcOrd="6" destOrd="0" presId="urn:microsoft.com/office/officeart/2005/8/layout/default"/>
    <dgm:cxn modelId="{0C70713F-D8FA-4986-80AB-67BB4DDBF8F9}" type="presParOf" srcId="{0DF822CD-9811-46E9-AD55-60AA35C31BDD}" destId="{FD57714C-5774-48DE-AC69-02D8743FB2C2}" srcOrd="7" destOrd="0" presId="urn:microsoft.com/office/officeart/2005/8/layout/default"/>
    <dgm:cxn modelId="{B0EEFA4F-BF27-4BD0-B980-E9EC32F2EB71}" type="presParOf" srcId="{0DF822CD-9811-46E9-AD55-60AA35C31BDD}" destId="{E89D3C81-DB72-4D55-A2B6-C4F74655056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9987FFF-B909-48E5-A70E-C6F8BAF04D40}" type="doc">
      <dgm:prSet loTypeId="urn:microsoft.com/office/officeart/2005/8/layout/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CO"/>
        </a:p>
      </dgm:t>
    </dgm:pt>
    <dgm:pt modelId="{B862345D-2A76-4626-80C8-8B1095170CC7}">
      <dgm:prSet phldrT="[Texto]" custT="1"/>
      <dgm:spPr/>
      <dgm:t>
        <a:bodyPr/>
        <a:lstStyle/>
        <a:p>
          <a:r>
            <a:rPr lang="es-MX" sz="2600" b="1" dirty="0"/>
            <a:t>Búsqueda de soluciones </a:t>
          </a:r>
        </a:p>
      </dgm:t>
    </dgm:pt>
    <dgm:pt modelId="{BB92902E-F0E9-4594-953B-417B05CC69A6}" type="parTrans" cxnId="{C2819E91-D7E4-4C8D-9B26-6359E512D473}">
      <dgm:prSet/>
      <dgm:spPr/>
      <dgm:t>
        <a:bodyPr/>
        <a:lstStyle/>
        <a:p>
          <a:endParaRPr lang="es-CO" sz="2600"/>
        </a:p>
      </dgm:t>
    </dgm:pt>
    <dgm:pt modelId="{D5F05263-ED7D-4073-AEAA-CAAE109F9954}" type="sibTrans" cxnId="{C2819E91-D7E4-4C8D-9B26-6359E512D473}">
      <dgm:prSet custT="1"/>
      <dgm:spPr/>
      <dgm:t>
        <a:bodyPr/>
        <a:lstStyle/>
        <a:p>
          <a:endParaRPr lang="es-CO" sz="2600"/>
        </a:p>
      </dgm:t>
    </dgm:pt>
    <dgm:pt modelId="{08C78946-5665-4163-A102-C66D4FE04E8F}">
      <dgm:prSet phldrT="[Texto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sz="2600" dirty="0"/>
            <a:t>Proyección dialógica de actividades que impliquen cambios  </a:t>
          </a:r>
          <a:endParaRPr lang="es-CO" sz="2600" dirty="0"/>
        </a:p>
      </dgm:t>
    </dgm:pt>
    <dgm:pt modelId="{FDDEF99B-A864-45E0-8F64-D291F6F9BC1A}" type="parTrans" cxnId="{EDE6EDC6-4EF8-4CAA-90CF-50AA173C0B00}">
      <dgm:prSet/>
      <dgm:spPr/>
      <dgm:t>
        <a:bodyPr/>
        <a:lstStyle/>
        <a:p>
          <a:endParaRPr lang="es-CO" sz="2600"/>
        </a:p>
      </dgm:t>
    </dgm:pt>
    <dgm:pt modelId="{BC0252AE-64E2-4DF1-AEA2-F8893A7404DB}" type="sibTrans" cxnId="{EDE6EDC6-4EF8-4CAA-90CF-50AA173C0B00}">
      <dgm:prSet custT="1"/>
      <dgm:spPr/>
      <dgm:t>
        <a:bodyPr/>
        <a:lstStyle/>
        <a:p>
          <a:endParaRPr lang="es-CO" sz="2600"/>
        </a:p>
      </dgm:t>
    </dgm:pt>
    <dgm:pt modelId="{03249C5F-BC43-4357-9114-E7E94B2BB559}">
      <dgm:prSet phldrT="[Texto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sz="2600" dirty="0"/>
            <a:t>Fijar condiciones</a:t>
          </a:r>
        </a:p>
        <a:p>
          <a:r>
            <a:rPr lang="es-MX" sz="2600" dirty="0"/>
            <a:t>Metodología para la disposición, aprendizaje y acción</a:t>
          </a:r>
          <a:endParaRPr lang="es-CO" sz="2600" dirty="0"/>
        </a:p>
      </dgm:t>
    </dgm:pt>
    <dgm:pt modelId="{DBDDED87-6B58-4BF0-B48C-412CFBB14286}" type="parTrans" cxnId="{A312A75E-47C9-4F11-A070-F5063C119433}">
      <dgm:prSet/>
      <dgm:spPr/>
      <dgm:t>
        <a:bodyPr/>
        <a:lstStyle/>
        <a:p>
          <a:endParaRPr lang="es-CO" sz="2600"/>
        </a:p>
      </dgm:t>
    </dgm:pt>
    <dgm:pt modelId="{A1D3C6DC-3A22-4355-B1DF-59557747B063}" type="sibTrans" cxnId="{A312A75E-47C9-4F11-A070-F5063C119433}">
      <dgm:prSet custT="1"/>
      <dgm:spPr/>
      <dgm:t>
        <a:bodyPr/>
        <a:lstStyle/>
        <a:p>
          <a:endParaRPr lang="es-CO" sz="2600"/>
        </a:p>
      </dgm:t>
    </dgm:pt>
    <dgm:pt modelId="{873D8867-DCB8-49E8-B095-A0983A8D4ADA}">
      <dgm:prSet phldrT="[Texto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sz="2600" dirty="0"/>
            <a:t>Intervención directa y desde la acción sobre el problema</a:t>
          </a:r>
          <a:endParaRPr lang="es-CO" sz="2600" dirty="0"/>
        </a:p>
      </dgm:t>
    </dgm:pt>
    <dgm:pt modelId="{03B3903D-A412-45A9-922D-742383C24012}" type="parTrans" cxnId="{BC0784C6-7A1A-44D6-8C47-BE2E90D09172}">
      <dgm:prSet/>
      <dgm:spPr/>
      <dgm:t>
        <a:bodyPr/>
        <a:lstStyle/>
        <a:p>
          <a:endParaRPr lang="es-CO" sz="2600"/>
        </a:p>
      </dgm:t>
    </dgm:pt>
    <dgm:pt modelId="{E844116A-7EBD-4A32-9B00-F14F797A8586}" type="sibTrans" cxnId="{BC0784C6-7A1A-44D6-8C47-BE2E90D09172}">
      <dgm:prSet/>
      <dgm:spPr/>
      <dgm:t>
        <a:bodyPr/>
        <a:lstStyle/>
        <a:p>
          <a:endParaRPr lang="es-CO" sz="2600"/>
        </a:p>
      </dgm:t>
    </dgm:pt>
    <dgm:pt modelId="{5924E10E-9581-4006-86AD-1CA25FD36AE0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sz="2500" dirty="0"/>
            <a:t>Análisis y discusión de significaciones,  contradicciones, antecedentes, consecuencias de las posibles soluciones </a:t>
          </a:r>
          <a:endParaRPr lang="es-CO" sz="2500" dirty="0"/>
        </a:p>
      </dgm:t>
    </dgm:pt>
    <dgm:pt modelId="{BF2FE6DE-3952-475D-933C-B27A5AB1171B}" type="parTrans" cxnId="{048A8BE5-F74A-467C-84BA-013E43E9FD13}">
      <dgm:prSet/>
      <dgm:spPr/>
      <dgm:t>
        <a:bodyPr/>
        <a:lstStyle/>
        <a:p>
          <a:endParaRPr lang="es-ES" sz="2600"/>
        </a:p>
      </dgm:t>
    </dgm:pt>
    <dgm:pt modelId="{ECCE5210-1491-40C8-8410-191BB79A80FA}" type="sibTrans" cxnId="{048A8BE5-F74A-467C-84BA-013E43E9FD13}">
      <dgm:prSet custT="1"/>
      <dgm:spPr/>
      <dgm:t>
        <a:bodyPr/>
        <a:lstStyle/>
        <a:p>
          <a:endParaRPr lang="es-ES" sz="2600"/>
        </a:p>
      </dgm:t>
    </dgm:pt>
    <dgm:pt modelId="{D57ED601-B6BF-4D5B-A405-B527B3C6C56C}">
      <dgm:prSet phldrT="[Texto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sz="2600" dirty="0"/>
            <a:t>Toma de conciencia sobre la acción social a favor de los DDHH</a:t>
          </a:r>
        </a:p>
        <a:p>
          <a:r>
            <a:rPr lang="es-MX" sz="2600" dirty="0"/>
            <a:t>Evaluación </a:t>
          </a:r>
          <a:endParaRPr lang="es-CO" sz="2600" dirty="0"/>
        </a:p>
      </dgm:t>
    </dgm:pt>
    <dgm:pt modelId="{0FA48ABC-BBDA-4CB4-B23E-93206E31CE0A}" type="parTrans" cxnId="{58CA3ABD-BB04-4209-86D3-0EE77C64F2FD}">
      <dgm:prSet/>
      <dgm:spPr/>
      <dgm:t>
        <a:bodyPr/>
        <a:lstStyle/>
        <a:p>
          <a:endParaRPr lang="es-CO"/>
        </a:p>
      </dgm:t>
    </dgm:pt>
    <dgm:pt modelId="{00FBDD18-8FDA-41DE-9512-79FFE58142BB}" type="sibTrans" cxnId="{58CA3ABD-BB04-4209-86D3-0EE77C64F2FD}">
      <dgm:prSet/>
      <dgm:spPr/>
      <dgm:t>
        <a:bodyPr/>
        <a:lstStyle/>
        <a:p>
          <a:endParaRPr lang="es-CO"/>
        </a:p>
      </dgm:t>
    </dgm:pt>
    <dgm:pt modelId="{C809978A-3806-4C9F-AE19-892FBA296A8E}" type="pres">
      <dgm:prSet presAssocID="{E9987FFF-B909-48E5-A70E-C6F8BAF04D40}" presName="diagram" presStyleCnt="0">
        <dgm:presLayoutVars>
          <dgm:dir/>
          <dgm:resizeHandles val="exact"/>
        </dgm:presLayoutVars>
      </dgm:prSet>
      <dgm:spPr/>
    </dgm:pt>
    <dgm:pt modelId="{E447AC36-0E67-40FB-9419-FBDB7AFF54F1}" type="pres">
      <dgm:prSet presAssocID="{B862345D-2A76-4626-80C8-8B1095170CC7}" presName="node" presStyleLbl="node1" presStyleIdx="0" presStyleCnt="6" custScaleX="142017" custLinFactNeighborX="-23199" custLinFactNeighborY="6603">
        <dgm:presLayoutVars>
          <dgm:bulletEnabled val="1"/>
        </dgm:presLayoutVars>
      </dgm:prSet>
      <dgm:spPr/>
    </dgm:pt>
    <dgm:pt modelId="{CF7AFE91-1889-4829-9CB6-3497C44102CD}" type="pres">
      <dgm:prSet presAssocID="{D5F05263-ED7D-4073-AEAA-CAAE109F9954}" presName="sibTrans" presStyleLbl="sibTrans2D1" presStyleIdx="0" presStyleCnt="5"/>
      <dgm:spPr/>
    </dgm:pt>
    <dgm:pt modelId="{568AF572-C227-486F-9444-FAD53F3356CE}" type="pres">
      <dgm:prSet presAssocID="{D5F05263-ED7D-4073-AEAA-CAAE109F9954}" presName="connectorText" presStyleLbl="sibTrans2D1" presStyleIdx="0" presStyleCnt="5"/>
      <dgm:spPr/>
    </dgm:pt>
    <dgm:pt modelId="{929F123D-67F3-4FBC-83FF-146F032B0F18}" type="pres">
      <dgm:prSet presAssocID="{08C78946-5665-4163-A102-C66D4FE04E8F}" presName="node" presStyleLbl="node1" presStyleIdx="1" presStyleCnt="6" custScaleX="159216" custScaleY="106034" custLinFactNeighborX="1996" custLinFactNeighborY="9101">
        <dgm:presLayoutVars>
          <dgm:bulletEnabled val="1"/>
        </dgm:presLayoutVars>
      </dgm:prSet>
      <dgm:spPr/>
    </dgm:pt>
    <dgm:pt modelId="{44161B89-E8DF-44C7-993B-A45CE00B5A3F}" type="pres">
      <dgm:prSet presAssocID="{BC0252AE-64E2-4DF1-AEA2-F8893A7404DB}" presName="sibTrans" presStyleLbl="sibTrans2D1" presStyleIdx="1" presStyleCnt="5"/>
      <dgm:spPr/>
    </dgm:pt>
    <dgm:pt modelId="{CCD55572-F7D1-46DB-80BF-23CC76DE506C}" type="pres">
      <dgm:prSet presAssocID="{BC0252AE-64E2-4DF1-AEA2-F8893A7404DB}" presName="connectorText" presStyleLbl="sibTrans2D1" presStyleIdx="1" presStyleCnt="5"/>
      <dgm:spPr/>
    </dgm:pt>
    <dgm:pt modelId="{50864579-FC5B-4A60-A265-AA13FE10AF98}" type="pres">
      <dgm:prSet presAssocID="{5924E10E-9581-4006-86AD-1CA25FD36AE0}" presName="node" presStyleLbl="node1" presStyleIdx="2" presStyleCnt="6" custScaleX="171295" custScaleY="184068">
        <dgm:presLayoutVars>
          <dgm:bulletEnabled val="1"/>
        </dgm:presLayoutVars>
      </dgm:prSet>
      <dgm:spPr/>
    </dgm:pt>
    <dgm:pt modelId="{AF0FC2D6-B6F0-45AF-B7D3-4F5FDBC53CA8}" type="pres">
      <dgm:prSet presAssocID="{ECCE5210-1491-40C8-8410-191BB79A80FA}" presName="sibTrans" presStyleLbl="sibTrans2D1" presStyleIdx="2" presStyleCnt="5"/>
      <dgm:spPr/>
    </dgm:pt>
    <dgm:pt modelId="{C9292C2A-0F8D-4FCD-82A4-0C9D5B472B9E}" type="pres">
      <dgm:prSet presAssocID="{ECCE5210-1491-40C8-8410-191BB79A80FA}" presName="connectorText" presStyleLbl="sibTrans2D1" presStyleIdx="2" presStyleCnt="5"/>
      <dgm:spPr/>
    </dgm:pt>
    <dgm:pt modelId="{FB64B93D-1DEE-4DAA-9364-8EB746EF3100}" type="pres">
      <dgm:prSet presAssocID="{03249C5F-BC43-4357-9114-E7E94B2BB559}" presName="node" presStyleLbl="node1" presStyleIdx="3" presStyleCnt="6" custScaleX="157151" custScaleY="137463">
        <dgm:presLayoutVars>
          <dgm:bulletEnabled val="1"/>
        </dgm:presLayoutVars>
      </dgm:prSet>
      <dgm:spPr/>
    </dgm:pt>
    <dgm:pt modelId="{FFB9F813-DAC0-42EC-B3EA-85B118E85C73}" type="pres">
      <dgm:prSet presAssocID="{A1D3C6DC-3A22-4355-B1DF-59557747B063}" presName="sibTrans" presStyleLbl="sibTrans2D1" presStyleIdx="3" presStyleCnt="5"/>
      <dgm:spPr/>
    </dgm:pt>
    <dgm:pt modelId="{D0CFB866-27AF-446E-ABEB-C2C5D69AAE22}" type="pres">
      <dgm:prSet presAssocID="{A1D3C6DC-3A22-4355-B1DF-59557747B063}" presName="connectorText" presStyleLbl="sibTrans2D1" presStyleIdx="3" presStyleCnt="5"/>
      <dgm:spPr/>
    </dgm:pt>
    <dgm:pt modelId="{6BA39813-AFE7-4320-A0F1-E6DB2BC73755}" type="pres">
      <dgm:prSet presAssocID="{873D8867-DCB8-49E8-B095-A0983A8D4ADA}" presName="node" presStyleLbl="node1" presStyleIdx="4" presStyleCnt="6" custScaleX="159912" custScaleY="107982">
        <dgm:presLayoutVars>
          <dgm:bulletEnabled val="1"/>
        </dgm:presLayoutVars>
      </dgm:prSet>
      <dgm:spPr/>
    </dgm:pt>
    <dgm:pt modelId="{6535E548-83FE-4775-8B17-594CD9D9EAF2}" type="pres">
      <dgm:prSet presAssocID="{E844116A-7EBD-4A32-9B00-F14F797A8586}" presName="sibTrans" presStyleLbl="sibTrans2D1" presStyleIdx="4" presStyleCnt="5"/>
      <dgm:spPr/>
    </dgm:pt>
    <dgm:pt modelId="{A242982F-3DCB-461F-8A6B-52689E04BD2E}" type="pres">
      <dgm:prSet presAssocID="{E844116A-7EBD-4A32-9B00-F14F797A8586}" presName="connectorText" presStyleLbl="sibTrans2D1" presStyleIdx="4" presStyleCnt="5"/>
      <dgm:spPr/>
    </dgm:pt>
    <dgm:pt modelId="{6A69FFA1-4942-4A72-BF94-41E56C1D84A0}" type="pres">
      <dgm:prSet presAssocID="{D57ED601-B6BF-4D5B-A405-B527B3C6C56C}" presName="node" presStyleLbl="node1" presStyleIdx="5" presStyleCnt="6" custScaleX="167586" custScaleY="124093">
        <dgm:presLayoutVars>
          <dgm:bulletEnabled val="1"/>
        </dgm:presLayoutVars>
      </dgm:prSet>
      <dgm:spPr/>
    </dgm:pt>
  </dgm:ptLst>
  <dgm:cxnLst>
    <dgm:cxn modelId="{32752714-E87B-44D0-B83A-B45F081F910E}" type="presOf" srcId="{03249C5F-BC43-4357-9114-E7E94B2BB559}" destId="{FB64B93D-1DEE-4DAA-9364-8EB746EF3100}" srcOrd="0" destOrd="0" presId="urn:microsoft.com/office/officeart/2005/8/layout/process5"/>
    <dgm:cxn modelId="{5D6EAC1B-C71B-4E7B-84A0-06FAD5AD35DD}" type="presOf" srcId="{ECCE5210-1491-40C8-8410-191BB79A80FA}" destId="{C9292C2A-0F8D-4FCD-82A4-0C9D5B472B9E}" srcOrd="1" destOrd="0" presId="urn:microsoft.com/office/officeart/2005/8/layout/process5"/>
    <dgm:cxn modelId="{32FDAF3C-6D8A-480D-82D5-9E194C0B1BD1}" type="presOf" srcId="{E9987FFF-B909-48E5-A70E-C6F8BAF04D40}" destId="{C809978A-3806-4C9F-AE19-892FBA296A8E}" srcOrd="0" destOrd="0" presId="urn:microsoft.com/office/officeart/2005/8/layout/process5"/>
    <dgm:cxn modelId="{D9F3E640-B7F8-4DE8-AC70-0B2106379A0C}" type="presOf" srcId="{B862345D-2A76-4626-80C8-8B1095170CC7}" destId="{E447AC36-0E67-40FB-9419-FBDB7AFF54F1}" srcOrd="0" destOrd="0" presId="urn:microsoft.com/office/officeart/2005/8/layout/process5"/>
    <dgm:cxn modelId="{A4F2565B-53FA-4180-9265-85CA523E9D7E}" type="presOf" srcId="{D5F05263-ED7D-4073-AEAA-CAAE109F9954}" destId="{568AF572-C227-486F-9444-FAD53F3356CE}" srcOrd="1" destOrd="0" presId="urn:microsoft.com/office/officeart/2005/8/layout/process5"/>
    <dgm:cxn modelId="{A312A75E-47C9-4F11-A070-F5063C119433}" srcId="{E9987FFF-B909-48E5-A70E-C6F8BAF04D40}" destId="{03249C5F-BC43-4357-9114-E7E94B2BB559}" srcOrd="3" destOrd="0" parTransId="{DBDDED87-6B58-4BF0-B48C-412CFBB14286}" sibTransId="{A1D3C6DC-3A22-4355-B1DF-59557747B063}"/>
    <dgm:cxn modelId="{E33CBD45-0F1E-4317-86EE-A7AAA0161C30}" type="presOf" srcId="{E844116A-7EBD-4A32-9B00-F14F797A8586}" destId="{6535E548-83FE-4775-8B17-594CD9D9EAF2}" srcOrd="0" destOrd="0" presId="urn:microsoft.com/office/officeart/2005/8/layout/process5"/>
    <dgm:cxn modelId="{7328AF46-049E-47E2-982B-E9D8D27FD43C}" type="presOf" srcId="{873D8867-DCB8-49E8-B095-A0983A8D4ADA}" destId="{6BA39813-AFE7-4320-A0F1-E6DB2BC73755}" srcOrd="0" destOrd="0" presId="urn:microsoft.com/office/officeart/2005/8/layout/process5"/>
    <dgm:cxn modelId="{50D6A567-EFE0-4F37-B634-366E558B7151}" type="presOf" srcId="{ECCE5210-1491-40C8-8410-191BB79A80FA}" destId="{AF0FC2D6-B6F0-45AF-B7D3-4F5FDBC53CA8}" srcOrd="0" destOrd="0" presId="urn:microsoft.com/office/officeart/2005/8/layout/process5"/>
    <dgm:cxn modelId="{DB868A71-150D-4D20-865C-88B4FD1A09EF}" type="presOf" srcId="{A1D3C6DC-3A22-4355-B1DF-59557747B063}" destId="{D0CFB866-27AF-446E-ABEB-C2C5D69AAE22}" srcOrd="1" destOrd="0" presId="urn:microsoft.com/office/officeart/2005/8/layout/process5"/>
    <dgm:cxn modelId="{F31D3954-A824-4CC1-B68E-905166715802}" type="presOf" srcId="{BC0252AE-64E2-4DF1-AEA2-F8893A7404DB}" destId="{44161B89-E8DF-44C7-993B-A45CE00B5A3F}" srcOrd="0" destOrd="0" presId="urn:microsoft.com/office/officeart/2005/8/layout/process5"/>
    <dgm:cxn modelId="{9B189277-95AB-4902-9433-A61732092DFA}" type="presOf" srcId="{D5F05263-ED7D-4073-AEAA-CAAE109F9954}" destId="{CF7AFE91-1889-4829-9CB6-3497C44102CD}" srcOrd="0" destOrd="0" presId="urn:microsoft.com/office/officeart/2005/8/layout/process5"/>
    <dgm:cxn modelId="{E4237E86-3333-4366-8EB7-A4EE847D369B}" type="presOf" srcId="{D57ED601-B6BF-4D5B-A405-B527B3C6C56C}" destId="{6A69FFA1-4942-4A72-BF94-41E56C1D84A0}" srcOrd="0" destOrd="0" presId="urn:microsoft.com/office/officeart/2005/8/layout/process5"/>
    <dgm:cxn modelId="{C2819E91-D7E4-4C8D-9B26-6359E512D473}" srcId="{E9987FFF-B909-48E5-A70E-C6F8BAF04D40}" destId="{B862345D-2A76-4626-80C8-8B1095170CC7}" srcOrd="0" destOrd="0" parTransId="{BB92902E-F0E9-4594-953B-417B05CC69A6}" sibTransId="{D5F05263-ED7D-4073-AEAA-CAAE109F9954}"/>
    <dgm:cxn modelId="{027DD8BB-10FA-4B2A-8E17-D0827BB26F8D}" type="presOf" srcId="{E844116A-7EBD-4A32-9B00-F14F797A8586}" destId="{A242982F-3DCB-461F-8A6B-52689E04BD2E}" srcOrd="1" destOrd="0" presId="urn:microsoft.com/office/officeart/2005/8/layout/process5"/>
    <dgm:cxn modelId="{58CA3ABD-BB04-4209-86D3-0EE77C64F2FD}" srcId="{E9987FFF-B909-48E5-A70E-C6F8BAF04D40}" destId="{D57ED601-B6BF-4D5B-A405-B527B3C6C56C}" srcOrd="5" destOrd="0" parTransId="{0FA48ABC-BBDA-4CB4-B23E-93206E31CE0A}" sibTransId="{00FBDD18-8FDA-41DE-9512-79FFE58142BB}"/>
    <dgm:cxn modelId="{16FECEBF-E764-40EE-8EBB-BA3F11F1E20E}" type="presOf" srcId="{A1D3C6DC-3A22-4355-B1DF-59557747B063}" destId="{FFB9F813-DAC0-42EC-B3EA-85B118E85C73}" srcOrd="0" destOrd="0" presId="urn:microsoft.com/office/officeart/2005/8/layout/process5"/>
    <dgm:cxn modelId="{587D0BC1-8C50-4751-8E95-5C908417BA3A}" type="presOf" srcId="{5924E10E-9581-4006-86AD-1CA25FD36AE0}" destId="{50864579-FC5B-4A60-A265-AA13FE10AF98}" srcOrd="0" destOrd="0" presId="urn:microsoft.com/office/officeart/2005/8/layout/process5"/>
    <dgm:cxn modelId="{BC0784C6-7A1A-44D6-8C47-BE2E90D09172}" srcId="{E9987FFF-B909-48E5-A70E-C6F8BAF04D40}" destId="{873D8867-DCB8-49E8-B095-A0983A8D4ADA}" srcOrd="4" destOrd="0" parTransId="{03B3903D-A412-45A9-922D-742383C24012}" sibTransId="{E844116A-7EBD-4A32-9B00-F14F797A8586}"/>
    <dgm:cxn modelId="{EDE6EDC6-4EF8-4CAA-90CF-50AA173C0B00}" srcId="{E9987FFF-B909-48E5-A70E-C6F8BAF04D40}" destId="{08C78946-5665-4163-A102-C66D4FE04E8F}" srcOrd="1" destOrd="0" parTransId="{FDDEF99B-A864-45E0-8F64-D291F6F9BC1A}" sibTransId="{BC0252AE-64E2-4DF1-AEA2-F8893A7404DB}"/>
    <dgm:cxn modelId="{048A8BE5-F74A-467C-84BA-013E43E9FD13}" srcId="{E9987FFF-B909-48E5-A70E-C6F8BAF04D40}" destId="{5924E10E-9581-4006-86AD-1CA25FD36AE0}" srcOrd="2" destOrd="0" parTransId="{BF2FE6DE-3952-475D-933C-B27A5AB1171B}" sibTransId="{ECCE5210-1491-40C8-8410-191BB79A80FA}"/>
    <dgm:cxn modelId="{B8892AE6-15B9-43CF-906D-14D307288035}" type="presOf" srcId="{BC0252AE-64E2-4DF1-AEA2-F8893A7404DB}" destId="{CCD55572-F7D1-46DB-80BF-23CC76DE506C}" srcOrd="1" destOrd="0" presId="urn:microsoft.com/office/officeart/2005/8/layout/process5"/>
    <dgm:cxn modelId="{367D15F7-9266-4218-829C-ECD8FB690586}" type="presOf" srcId="{08C78946-5665-4163-A102-C66D4FE04E8F}" destId="{929F123D-67F3-4FBC-83FF-146F032B0F18}" srcOrd="0" destOrd="0" presId="urn:microsoft.com/office/officeart/2005/8/layout/process5"/>
    <dgm:cxn modelId="{B4A717AB-7079-4F9A-A612-7CA64FAB71BE}" type="presParOf" srcId="{C809978A-3806-4C9F-AE19-892FBA296A8E}" destId="{E447AC36-0E67-40FB-9419-FBDB7AFF54F1}" srcOrd="0" destOrd="0" presId="urn:microsoft.com/office/officeart/2005/8/layout/process5"/>
    <dgm:cxn modelId="{FA694090-E5D4-4F71-8B5A-15C3D92AC9A5}" type="presParOf" srcId="{C809978A-3806-4C9F-AE19-892FBA296A8E}" destId="{CF7AFE91-1889-4829-9CB6-3497C44102CD}" srcOrd="1" destOrd="0" presId="urn:microsoft.com/office/officeart/2005/8/layout/process5"/>
    <dgm:cxn modelId="{D1D9188B-AD0A-44E3-AA3C-EE38FDC0E39B}" type="presParOf" srcId="{CF7AFE91-1889-4829-9CB6-3497C44102CD}" destId="{568AF572-C227-486F-9444-FAD53F3356CE}" srcOrd="0" destOrd="0" presId="urn:microsoft.com/office/officeart/2005/8/layout/process5"/>
    <dgm:cxn modelId="{417F508F-E531-4026-A402-1E36C427E846}" type="presParOf" srcId="{C809978A-3806-4C9F-AE19-892FBA296A8E}" destId="{929F123D-67F3-4FBC-83FF-146F032B0F18}" srcOrd="2" destOrd="0" presId="urn:microsoft.com/office/officeart/2005/8/layout/process5"/>
    <dgm:cxn modelId="{428FDDCB-9FC1-45EC-9CD9-6FE3AB1DFA89}" type="presParOf" srcId="{C809978A-3806-4C9F-AE19-892FBA296A8E}" destId="{44161B89-E8DF-44C7-993B-A45CE00B5A3F}" srcOrd="3" destOrd="0" presId="urn:microsoft.com/office/officeart/2005/8/layout/process5"/>
    <dgm:cxn modelId="{19D31A60-0973-4E11-9327-EEA2CB0C2D14}" type="presParOf" srcId="{44161B89-E8DF-44C7-993B-A45CE00B5A3F}" destId="{CCD55572-F7D1-46DB-80BF-23CC76DE506C}" srcOrd="0" destOrd="0" presId="urn:microsoft.com/office/officeart/2005/8/layout/process5"/>
    <dgm:cxn modelId="{C1F66C5F-3920-43DF-AD06-B86509EC3AEA}" type="presParOf" srcId="{C809978A-3806-4C9F-AE19-892FBA296A8E}" destId="{50864579-FC5B-4A60-A265-AA13FE10AF98}" srcOrd="4" destOrd="0" presId="urn:microsoft.com/office/officeart/2005/8/layout/process5"/>
    <dgm:cxn modelId="{4BEC4FE5-8EC5-44BF-A64A-74D5F0B4ED4F}" type="presParOf" srcId="{C809978A-3806-4C9F-AE19-892FBA296A8E}" destId="{AF0FC2D6-B6F0-45AF-B7D3-4F5FDBC53CA8}" srcOrd="5" destOrd="0" presId="urn:microsoft.com/office/officeart/2005/8/layout/process5"/>
    <dgm:cxn modelId="{16CBBD1B-EBF7-467A-8B27-2EBB54551175}" type="presParOf" srcId="{AF0FC2D6-B6F0-45AF-B7D3-4F5FDBC53CA8}" destId="{C9292C2A-0F8D-4FCD-82A4-0C9D5B472B9E}" srcOrd="0" destOrd="0" presId="urn:microsoft.com/office/officeart/2005/8/layout/process5"/>
    <dgm:cxn modelId="{878C6149-B74A-4A3B-AF27-9B9A9623A477}" type="presParOf" srcId="{C809978A-3806-4C9F-AE19-892FBA296A8E}" destId="{FB64B93D-1DEE-4DAA-9364-8EB746EF3100}" srcOrd="6" destOrd="0" presId="urn:microsoft.com/office/officeart/2005/8/layout/process5"/>
    <dgm:cxn modelId="{72A79C86-8803-41F0-8522-454293E40593}" type="presParOf" srcId="{C809978A-3806-4C9F-AE19-892FBA296A8E}" destId="{FFB9F813-DAC0-42EC-B3EA-85B118E85C73}" srcOrd="7" destOrd="0" presId="urn:microsoft.com/office/officeart/2005/8/layout/process5"/>
    <dgm:cxn modelId="{B07CC592-B6C0-4319-AFE1-1B83EFE7CECD}" type="presParOf" srcId="{FFB9F813-DAC0-42EC-B3EA-85B118E85C73}" destId="{D0CFB866-27AF-446E-ABEB-C2C5D69AAE22}" srcOrd="0" destOrd="0" presId="urn:microsoft.com/office/officeart/2005/8/layout/process5"/>
    <dgm:cxn modelId="{1C1B1AFB-59D1-4771-AA54-9C73651101D7}" type="presParOf" srcId="{C809978A-3806-4C9F-AE19-892FBA296A8E}" destId="{6BA39813-AFE7-4320-A0F1-E6DB2BC73755}" srcOrd="8" destOrd="0" presId="urn:microsoft.com/office/officeart/2005/8/layout/process5"/>
    <dgm:cxn modelId="{B85AC01E-A3B8-4895-8A34-765590E552E2}" type="presParOf" srcId="{C809978A-3806-4C9F-AE19-892FBA296A8E}" destId="{6535E548-83FE-4775-8B17-594CD9D9EAF2}" srcOrd="9" destOrd="0" presId="urn:microsoft.com/office/officeart/2005/8/layout/process5"/>
    <dgm:cxn modelId="{3E9B902A-FD8D-404F-9797-1002DE0C0F6D}" type="presParOf" srcId="{6535E548-83FE-4775-8B17-594CD9D9EAF2}" destId="{A242982F-3DCB-461F-8A6B-52689E04BD2E}" srcOrd="0" destOrd="0" presId="urn:microsoft.com/office/officeart/2005/8/layout/process5"/>
    <dgm:cxn modelId="{9E40C547-C465-4EC8-B4FC-11976C1E4702}" type="presParOf" srcId="{C809978A-3806-4C9F-AE19-892FBA296A8E}" destId="{6A69FFA1-4942-4A72-BF94-41E56C1D84A0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EB9D4F-D946-4F39-904F-95F9C92FE62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CO"/>
        </a:p>
      </dgm:t>
    </dgm:pt>
    <dgm:pt modelId="{C4B22FBF-B837-4B32-B4E4-E6888A813F40}">
      <dgm:prSet phldrT="[Texto]" custT="1"/>
      <dgm:spPr/>
      <dgm:t>
        <a:bodyPr/>
        <a:lstStyle/>
        <a:p>
          <a:r>
            <a:rPr lang="es-ES" sz="2700" dirty="0"/>
            <a:t> Formación de sujetos críticos, pensantes, cuestionadores, dispuestos a transformar la realidad</a:t>
          </a:r>
          <a:endParaRPr lang="es-CO" sz="2700" dirty="0"/>
        </a:p>
      </dgm:t>
    </dgm:pt>
    <dgm:pt modelId="{F971E8C5-13BF-4B17-8C10-35797E0981D5}" type="parTrans" cxnId="{3A948ACC-69D9-4561-A1F6-34476F239D8F}">
      <dgm:prSet/>
      <dgm:spPr/>
      <dgm:t>
        <a:bodyPr/>
        <a:lstStyle/>
        <a:p>
          <a:endParaRPr lang="es-CO" sz="2700"/>
        </a:p>
      </dgm:t>
    </dgm:pt>
    <dgm:pt modelId="{730F02F7-0197-45DA-A83F-9C56FCF82A6C}" type="sibTrans" cxnId="{3A948ACC-69D9-4561-A1F6-34476F239D8F}">
      <dgm:prSet/>
      <dgm:spPr/>
      <dgm:t>
        <a:bodyPr/>
        <a:lstStyle/>
        <a:p>
          <a:endParaRPr lang="es-CO" sz="2700"/>
        </a:p>
      </dgm:t>
    </dgm:pt>
    <dgm:pt modelId="{D04D3E91-D0A5-429D-BB6D-0A9AB1CE0091}">
      <dgm:prSet phldrT="[Texto]" custT="1"/>
      <dgm:spPr/>
      <dgm:t>
        <a:bodyPr/>
        <a:lstStyle/>
        <a:p>
          <a:r>
            <a:rPr lang="es-ES" sz="2700" dirty="0"/>
            <a:t>Conocimiento que conlleva incertidumbres, imprecisiones, más preguntas que respuestas, tensiones, conflictos de la realidad. </a:t>
          </a:r>
          <a:endParaRPr lang="es-CO" sz="2700" dirty="0"/>
        </a:p>
      </dgm:t>
    </dgm:pt>
    <dgm:pt modelId="{773F51FD-9FA6-4D10-942B-3827E13FD2DA}" type="parTrans" cxnId="{B1E525AF-1B8E-43CD-AB7B-9466D0B01362}">
      <dgm:prSet/>
      <dgm:spPr/>
      <dgm:t>
        <a:bodyPr/>
        <a:lstStyle/>
        <a:p>
          <a:endParaRPr lang="es-CO" sz="2700"/>
        </a:p>
      </dgm:t>
    </dgm:pt>
    <dgm:pt modelId="{15BBEA25-FA8D-4239-90D2-C3D966FC2A1E}" type="sibTrans" cxnId="{B1E525AF-1B8E-43CD-AB7B-9466D0B01362}">
      <dgm:prSet/>
      <dgm:spPr/>
      <dgm:t>
        <a:bodyPr/>
        <a:lstStyle/>
        <a:p>
          <a:endParaRPr lang="es-CO" sz="2700"/>
        </a:p>
      </dgm:t>
    </dgm:pt>
    <dgm:pt modelId="{C1301D2D-B26E-44AE-8B0F-721CBF14474F}">
      <dgm:prSet phldrT="[Texto]" custT="1"/>
      <dgm:spPr/>
      <dgm:t>
        <a:bodyPr/>
        <a:lstStyle/>
        <a:p>
          <a:r>
            <a:rPr lang="es-ES" sz="2700" dirty="0"/>
            <a:t>Susceptibles de transformaciones permanentes y a enfrentar la realidad cambiante</a:t>
          </a:r>
          <a:endParaRPr lang="es-CO" sz="2700" dirty="0"/>
        </a:p>
      </dgm:t>
    </dgm:pt>
    <dgm:pt modelId="{8AF5D4A4-3C8F-46C2-957A-7F7189390783}" type="parTrans" cxnId="{82F3637C-441E-4816-B042-D69A3C111442}">
      <dgm:prSet/>
      <dgm:spPr/>
      <dgm:t>
        <a:bodyPr/>
        <a:lstStyle/>
        <a:p>
          <a:endParaRPr lang="es-CO" sz="2700"/>
        </a:p>
      </dgm:t>
    </dgm:pt>
    <dgm:pt modelId="{5062A3AB-FFF4-4730-8013-A41D80E46D85}" type="sibTrans" cxnId="{82F3637C-441E-4816-B042-D69A3C111442}">
      <dgm:prSet/>
      <dgm:spPr/>
      <dgm:t>
        <a:bodyPr/>
        <a:lstStyle/>
        <a:p>
          <a:endParaRPr lang="es-CO" sz="2700"/>
        </a:p>
      </dgm:t>
    </dgm:pt>
    <dgm:pt modelId="{5530DF0A-590B-4A95-A16C-A38581C9B1B6}">
      <dgm:prSet phldrT="[Texto]" custT="1"/>
      <dgm:spPr/>
      <dgm:t>
        <a:bodyPr/>
        <a:lstStyle/>
        <a:p>
          <a:r>
            <a:rPr lang="es-ES" sz="2700" dirty="0"/>
            <a:t>Intervenir y participar creativa y cooperativamente en la construcción de su futuro personal y comunitario.</a:t>
          </a:r>
          <a:endParaRPr lang="es-CO" sz="2700" dirty="0"/>
        </a:p>
      </dgm:t>
    </dgm:pt>
    <dgm:pt modelId="{4F7CE336-FAE0-4D98-B254-171BB20D11CA}" type="parTrans" cxnId="{95A460CA-9053-4A34-B35D-151A416FC394}">
      <dgm:prSet/>
      <dgm:spPr/>
      <dgm:t>
        <a:bodyPr/>
        <a:lstStyle/>
        <a:p>
          <a:endParaRPr lang="es-ES" sz="2700"/>
        </a:p>
      </dgm:t>
    </dgm:pt>
    <dgm:pt modelId="{6A7CE7C6-D02A-45CA-B63A-5B75887008F4}" type="sibTrans" cxnId="{95A460CA-9053-4A34-B35D-151A416FC394}">
      <dgm:prSet/>
      <dgm:spPr/>
      <dgm:t>
        <a:bodyPr/>
        <a:lstStyle/>
        <a:p>
          <a:endParaRPr lang="es-ES" sz="2700"/>
        </a:p>
      </dgm:t>
    </dgm:pt>
    <dgm:pt modelId="{0681A0E5-A95F-40F4-B08C-B9E10048EBB0}" type="pres">
      <dgm:prSet presAssocID="{D0EB9D4F-D946-4F39-904F-95F9C92FE62E}" presName="Name0" presStyleCnt="0">
        <dgm:presLayoutVars>
          <dgm:chMax val="7"/>
          <dgm:chPref val="7"/>
          <dgm:dir/>
        </dgm:presLayoutVars>
      </dgm:prSet>
      <dgm:spPr/>
    </dgm:pt>
    <dgm:pt modelId="{29C67973-160E-4D5D-B06D-D074BC16E83A}" type="pres">
      <dgm:prSet presAssocID="{D0EB9D4F-D946-4F39-904F-95F9C92FE62E}" presName="Name1" presStyleCnt="0"/>
      <dgm:spPr/>
    </dgm:pt>
    <dgm:pt modelId="{D100A6C2-C9D5-4446-8262-D608D97412B6}" type="pres">
      <dgm:prSet presAssocID="{D0EB9D4F-D946-4F39-904F-95F9C92FE62E}" presName="cycle" presStyleCnt="0"/>
      <dgm:spPr/>
    </dgm:pt>
    <dgm:pt modelId="{46F9220A-2379-4750-ABF6-A3F61917CD77}" type="pres">
      <dgm:prSet presAssocID="{D0EB9D4F-D946-4F39-904F-95F9C92FE62E}" presName="srcNode" presStyleLbl="node1" presStyleIdx="0" presStyleCnt="4"/>
      <dgm:spPr/>
    </dgm:pt>
    <dgm:pt modelId="{E792359C-CF84-47C2-BFF1-F8B60AC98E13}" type="pres">
      <dgm:prSet presAssocID="{D0EB9D4F-D946-4F39-904F-95F9C92FE62E}" presName="conn" presStyleLbl="parChTrans1D2" presStyleIdx="0" presStyleCnt="1"/>
      <dgm:spPr/>
    </dgm:pt>
    <dgm:pt modelId="{5909FFCC-5BF8-4A20-81A8-A024C4A75AEA}" type="pres">
      <dgm:prSet presAssocID="{D0EB9D4F-D946-4F39-904F-95F9C92FE62E}" presName="extraNode" presStyleLbl="node1" presStyleIdx="0" presStyleCnt="4"/>
      <dgm:spPr/>
    </dgm:pt>
    <dgm:pt modelId="{F565CE99-0BAD-4655-86D6-4DDE8370CF12}" type="pres">
      <dgm:prSet presAssocID="{D0EB9D4F-D946-4F39-904F-95F9C92FE62E}" presName="dstNode" presStyleLbl="node1" presStyleIdx="0" presStyleCnt="4"/>
      <dgm:spPr/>
    </dgm:pt>
    <dgm:pt modelId="{9156731A-6C49-4517-8CFC-A986ED17C826}" type="pres">
      <dgm:prSet presAssocID="{C4B22FBF-B837-4B32-B4E4-E6888A813F40}" presName="text_1" presStyleLbl="node1" presStyleIdx="0" presStyleCnt="4">
        <dgm:presLayoutVars>
          <dgm:bulletEnabled val="1"/>
        </dgm:presLayoutVars>
      </dgm:prSet>
      <dgm:spPr/>
    </dgm:pt>
    <dgm:pt modelId="{C6B75029-92D7-406D-A7C9-84B5C2859C8F}" type="pres">
      <dgm:prSet presAssocID="{C4B22FBF-B837-4B32-B4E4-E6888A813F40}" presName="accent_1" presStyleCnt="0"/>
      <dgm:spPr/>
    </dgm:pt>
    <dgm:pt modelId="{84563529-8C5C-4D6F-8A97-A2AA80A2E626}" type="pres">
      <dgm:prSet presAssocID="{C4B22FBF-B837-4B32-B4E4-E6888A813F40}" presName="accentRepeatNode" presStyleLbl="solidFgAcc1" presStyleIdx="0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C284A1B4-BE37-40AE-AA67-DFD91414B44C}" type="pres">
      <dgm:prSet presAssocID="{D04D3E91-D0A5-429D-BB6D-0A9AB1CE0091}" presName="text_2" presStyleLbl="node1" presStyleIdx="1" presStyleCnt="4" custScaleY="144939" custLinFactNeighborY="8209">
        <dgm:presLayoutVars>
          <dgm:bulletEnabled val="1"/>
        </dgm:presLayoutVars>
      </dgm:prSet>
      <dgm:spPr/>
    </dgm:pt>
    <dgm:pt modelId="{D721781F-005A-48EA-9652-B4B9A8B046F9}" type="pres">
      <dgm:prSet presAssocID="{D04D3E91-D0A5-429D-BB6D-0A9AB1CE0091}" presName="accent_2" presStyleCnt="0"/>
      <dgm:spPr/>
    </dgm:pt>
    <dgm:pt modelId="{AAA50C60-3897-44DC-8422-AABD2316D0CF}" type="pres">
      <dgm:prSet presAssocID="{D04D3E91-D0A5-429D-BB6D-0A9AB1CE0091}" presName="accentRepeatNode" presStyleLbl="solidFgAcc1" presStyleIdx="1" presStyleCnt="4" custLinFactNeighborY="2345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CA416B68-9B58-438E-8C6B-97485D2258E3}" type="pres">
      <dgm:prSet presAssocID="{C1301D2D-B26E-44AE-8B0F-721CBF14474F}" presName="text_3" presStyleLbl="node1" presStyleIdx="2" presStyleCnt="4">
        <dgm:presLayoutVars>
          <dgm:bulletEnabled val="1"/>
        </dgm:presLayoutVars>
      </dgm:prSet>
      <dgm:spPr/>
    </dgm:pt>
    <dgm:pt modelId="{FF8AA1AA-F0DA-4255-934C-DF26BFB837FE}" type="pres">
      <dgm:prSet presAssocID="{C1301D2D-B26E-44AE-8B0F-721CBF14474F}" presName="accent_3" presStyleCnt="0"/>
      <dgm:spPr/>
    </dgm:pt>
    <dgm:pt modelId="{CBC4DBF7-FFE6-428F-B327-5216A956ED62}" type="pres">
      <dgm:prSet presAssocID="{C1301D2D-B26E-44AE-8B0F-721CBF14474F}" presName="accentRepeatNode" presStyleLbl="solidFgAcc1" presStyleIdx="2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1B01AD84-A527-4224-86EA-B0F68DD523D8}" type="pres">
      <dgm:prSet presAssocID="{5530DF0A-590B-4A95-A16C-A38581C9B1B6}" presName="text_4" presStyleLbl="node1" presStyleIdx="3" presStyleCnt="4">
        <dgm:presLayoutVars>
          <dgm:bulletEnabled val="1"/>
        </dgm:presLayoutVars>
      </dgm:prSet>
      <dgm:spPr/>
    </dgm:pt>
    <dgm:pt modelId="{301B018D-7B68-46F2-A351-E3B3EF2EEEF6}" type="pres">
      <dgm:prSet presAssocID="{5530DF0A-590B-4A95-A16C-A38581C9B1B6}" presName="accent_4" presStyleCnt="0"/>
      <dgm:spPr/>
    </dgm:pt>
    <dgm:pt modelId="{0B885DA8-2651-4C61-A986-46FA98DE6386}" type="pres">
      <dgm:prSet presAssocID="{5530DF0A-590B-4A95-A16C-A38581C9B1B6}" presName="accentRepeatNode" presStyleLbl="solidFgAcc1" presStyleIdx="3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</dgm:ptLst>
  <dgm:cxnLst>
    <dgm:cxn modelId="{A7C1AA29-39F9-453A-81FA-D08241DEBCB3}" type="presOf" srcId="{C4B22FBF-B837-4B32-B4E4-E6888A813F40}" destId="{9156731A-6C49-4517-8CFC-A986ED17C826}" srcOrd="0" destOrd="0" presId="urn:microsoft.com/office/officeart/2008/layout/VerticalCurvedList"/>
    <dgm:cxn modelId="{6E0AF547-6E8E-4EF6-AD3B-A07F7302C1EF}" type="presOf" srcId="{5530DF0A-590B-4A95-A16C-A38581C9B1B6}" destId="{1B01AD84-A527-4224-86EA-B0F68DD523D8}" srcOrd="0" destOrd="0" presId="urn:microsoft.com/office/officeart/2008/layout/VerticalCurvedList"/>
    <dgm:cxn modelId="{82F3637C-441E-4816-B042-D69A3C111442}" srcId="{D0EB9D4F-D946-4F39-904F-95F9C92FE62E}" destId="{C1301D2D-B26E-44AE-8B0F-721CBF14474F}" srcOrd="2" destOrd="0" parTransId="{8AF5D4A4-3C8F-46C2-957A-7F7189390783}" sibTransId="{5062A3AB-FFF4-4730-8013-A41D80E46D85}"/>
    <dgm:cxn modelId="{14E4B2AA-65EC-41BA-AA1E-3131EDFDB73B}" type="presOf" srcId="{D04D3E91-D0A5-429D-BB6D-0A9AB1CE0091}" destId="{C284A1B4-BE37-40AE-AA67-DFD91414B44C}" srcOrd="0" destOrd="0" presId="urn:microsoft.com/office/officeart/2008/layout/VerticalCurvedList"/>
    <dgm:cxn modelId="{F233DAAC-E84A-4C21-BA12-3916B4BE4E11}" type="presOf" srcId="{C1301D2D-B26E-44AE-8B0F-721CBF14474F}" destId="{CA416B68-9B58-438E-8C6B-97485D2258E3}" srcOrd="0" destOrd="0" presId="urn:microsoft.com/office/officeart/2008/layout/VerticalCurvedList"/>
    <dgm:cxn modelId="{E1BC4BAE-B3CD-4180-B194-D2C7DAD92C60}" type="presOf" srcId="{730F02F7-0197-45DA-A83F-9C56FCF82A6C}" destId="{E792359C-CF84-47C2-BFF1-F8B60AC98E13}" srcOrd="0" destOrd="0" presId="urn:microsoft.com/office/officeart/2008/layout/VerticalCurvedList"/>
    <dgm:cxn modelId="{B1E525AF-1B8E-43CD-AB7B-9466D0B01362}" srcId="{D0EB9D4F-D946-4F39-904F-95F9C92FE62E}" destId="{D04D3E91-D0A5-429D-BB6D-0A9AB1CE0091}" srcOrd="1" destOrd="0" parTransId="{773F51FD-9FA6-4D10-942B-3827E13FD2DA}" sibTransId="{15BBEA25-FA8D-4239-90D2-C3D966FC2A1E}"/>
    <dgm:cxn modelId="{95A460CA-9053-4A34-B35D-151A416FC394}" srcId="{D0EB9D4F-D946-4F39-904F-95F9C92FE62E}" destId="{5530DF0A-590B-4A95-A16C-A38581C9B1B6}" srcOrd="3" destOrd="0" parTransId="{4F7CE336-FAE0-4D98-B254-171BB20D11CA}" sibTransId="{6A7CE7C6-D02A-45CA-B63A-5B75887008F4}"/>
    <dgm:cxn modelId="{EB872CCC-17B2-44BE-A8A3-804E95A462F1}" type="presOf" srcId="{D0EB9D4F-D946-4F39-904F-95F9C92FE62E}" destId="{0681A0E5-A95F-40F4-B08C-B9E10048EBB0}" srcOrd="0" destOrd="0" presId="urn:microsoft.com/office/officeart/2008/layout/VerticalCurvedList"/>
    <dgm:cxn modelId="{3A948ACC-69D9-4561-A1F6-34476F239D8F}" srcId="{D0EB9D4F-D946-4F39-904F-95F9C92FE62E}" destId="{C4B22FBF-B837-4B32-B4E4-E6888A813F40}" srcOrd="0" destOrd="0" parTransId="{F971E8C5-13BF-4B17-8C10-35797E0981D5}" sibTransId="{730F02F7-0197-45DA-A83F-9C56FCF82A6C}"/>
    <dgm:cxn modelId="{63E77331-CF97-4537-8346-A08B6CB965E3}" type="presParOf" srcId="{0681A0E5-A95F-40F4-B08C-B9E10048EBB0}" destId="{29C67973-160E-4D5D-B06D-D074BC16E83A}" srcOrd="0" destOrd="0" presId="urn:microsoft.com/office/officeart/2008/layout/VerticalCurvedList"/>
    <dgm:cxn modelId="{4A1B8F14-E9CE-4B22-B729-2EBDDE9EC5F8}" type="presParOf" srcId="{29C67973-160E-4D5D-B06D-D074BC16E83A}" destId="{D100A6C2-C9D5-4446-8262-D608D97412B6}" srcOrd="0" destOrd="0" presId="urn:microsoft.com/office/officeart/2008/layout/VerticalCurvedList"/>
    <dgm:cxn modelId="{5020E4EA-9F6F-402F-9641-78EDB3470522}" type="presParOf" srcId="{D100A6C2-C9D5-4446-8262-D608D97412B6}" destId="{46F9220A-2379-4750-ABF6-A3F61917CD77}" srcOrd="0" destOrd="0" presId="urn:microsoft.com/office/officeart/2008/layout/VerticalCurvedList"/>
    <dgm:cxn modelId="{678FCBB3-7B4D-4038-B826-A73C3164D5F8}" type="presParOf" srcId="{D100A6C2-C9D5-4446-8262-D608D97412B6}" destId="{E792359C-CF84-47C2-BFF1-F8B60AC98E13}" srcOrd="1" destOrd="0" presId="urn:microsoft.com/office/officeart/2008/layout/VerticalCurvedList"/>
    <dgm:cxn modelId="{1541D942-0CC4-4279-AE77-56EA55F9777D}" type="presParOf" srcId="{D100A6C2-C9D5-4446-8262-D608D97412B6}" destId="{5909FFCC-5BF8-4A20-81A8-A024C4A75AEA}" srcOrd="2" destOrd="0" presId="urn:microsoft.com/office/officeart/2008/layout/VerticalCurvedList"/>
    <dgm:cxn modelId="{64A771FE-8C7B-41FC-A006-79ABF7F49F96}" type="presParOf" srcId="{D100A6C2-C9D5-4446-8262-D608D97412B6}" destId="{F565CE99-0BAD-4655-86D6-4DDE8370CF12}" srcOrd="3" destOrd="0" presId="urn:microsoft.com/office/officeart/2008/layout/VerticalCurvedList"/>
    <dgm:cxn modelId="{865512C6-B105-4D0A-A273-A566284DF4EF}" type="presParOf" srcId="{29C67973-160E-4D5D-B06D-D074BC16E83A}" destId="{9156731A-6C49-4517-8CFC-A986ED17C826}" srcOrd="1" destOrd="0" presId="urn:microsoft.com/office/officeart/2008/layout/VerticalCurvedList"/>
    <dgm:cxn modelId="{14E480DC-F05A-45CF-9112-99BA9D8F5B27}" type="presParOf" srcId="{29C67973-160E-4D5D-B06D-D074BC16E83A}" destId="{C6B75029-92D7-406D-A7C9-84B5C2859C8F}" srcOrd="2" destOrd="0" presId="urn:microsoft.com/office/officeart/2008/layout/VerticalCurvedList"/>
    <dgm:cxn modelId="{B4FF0DF7-32B2-4564-8039-04C40EF63ECB}" type="presParOf" srcId="{C6B75029-92D7-406D-A7C9-84B5C2859C8F}" destId="{84563529-8C5C-4D6F-8A97-A2AA80A2E626}" srcOrd="0" destOrd="0" presId="urn:microsoft.com/office/officeart/2008/layout/VerticalCurvedList"/>
    <dgm:cxn modelId="{3BEC771D-A8F6-47A1-9FF3-EFA6FD1EF5C7}" type="presParOf" srcId="{29C67973-160E-4D5D-B06D-D074BC16E83A}" destId="{C284A1B4-BE37-40AE-AA67-DFD91414B44C}" srcOrd="3" destOrd="0" presId="urn:microsoft.com/office/officeart/2008/layout/VerticalCurvedList"/>
    <dgm:cxn modelId="{5417089D-3879-456E-9EDA-D996CBB6002F}" type="presParOf" srcId="{29C67973-160E-4D5D-B06D-D074BC16E83A}" destId="{D721781F-005A-48EA-9652-B4B9A8B046F9}" srcOrd="4" destOrd="0" presId="urn:microsoft.com/office/officeart/2008/layout/VerticalCurvedList"/>
    <dgm:cxn modelId="{8E8DF739-58F4-40A3-AA49-4C717E44076F}" type="presParOf" srcId="{D721781F-005A-48EA-9652-B4B9A8B046F9}" destId="{AAA50C60-3897-44DC-8422-AABD2316D0CF}" srcOrd="0" destOrd="0" presId="urn:microsoft.com/office/officeart/2008/layout/VerticalCurvedList"/>
    <dgm:cxn modelId="{B7548DD0-6562-4AB0-AA49-A97D66BE1F2F}" type="presParOf" srcId="{29C67973-160E-4D5D-B06D-D074BC16E83A}" destId="{CA416B68-9B58-438E-8C6B-97485D2258E3}" srcOrd="5" destOrd="0" presId="urn:microsoft.com/office/officeart/2008/layout/VerticalCurvedList"/>
    <dgm:cxn modelId="{AC3AF21A-CF4C-4F24-AEB6-6434762A9CC9}" type="presParOf" srcId="{29C67973-160E-4D5D-B06D-D074BC16E83A}" destId="{FF8AA1AA-F0DA-4255-934C-DF26BFB837FE}" srcOrd="6" destOrd="0" presId="urn:microsoft.com/office/officeart/2008/layout/VerticalCurvedList"/>
    <dgm:cxn modelId="{2F0EC519-A69F-4F56-B182-B765A374F8AD}" type="presParOf" srcId="{FF8AA1AA-F0DA-4255-934C-DF26BFB837FE}" destId="{CBC4DBF7-FFE6-428F-B327-5216A956ED62}" srcOrd="0" destOrd="0" presId="urn:microsoft.com/office/officeart/2008/layout/VerticalCurvedList"/>
    <dgm:cxn modelId="{35973DC2-3782-4569-85B3-EC49562DF43A}" type="presParOf" srcId="{29C67973-160E-4D5D-B06D-D074BC16E83A}" destId="{1B01AD84-A527-4224-86EA-B0F68DD523D8}" srcOrd="7" destOrd="0" presId="urn:microsoft.com/office/officeart/2008/layout/VerticalCurvedList"/>
    <dgm:cxn modelId="{7D4A77BB-22BA-4632-B019-19032DB7F540}" type="presParOf" srcId="{29C67973-160E-4D5D-B06D-D074BC16E83A}" destId="{301B018D-7B68-46F2-A351-E3B3EF2EEEF6}" srcOrd="8" destOrd="0" presId="urn:microsoft.com/office/officeart/2008/layout/VerticalCurvedList"/>
    <dgm:cxn modelId="{B8562235-940C-4CEC-919A-F864851D70A5}" type="presParOf" srcId="{301B018D-7B68-46F2-A351-E3B3EF2EEEF6}" destId="{0B885DA8-2651-4C61-A986-46FA98DE6386}" srcOrd="0" destOrd="0" presId="urn:microsoft.com/office/officeart/2008/layout/VerticalCurvedList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FCD22D-121C-4CC4-A8F8-1E35C38EE1B7}" type="doc">
      <dgm:prSet loTypeId="urn:microsoft.com/office/officeart/2008/layout/AlternatingPictureBlocks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s-CO"/>
        </a:p>
      </dgm:t>
    </dgm:pt>
    <dgm:pt modelId="{EC3CD059-77EF-4F15-B1A7-66E62ED4B3C9}">
      <dgm:prSet custT="1"/>
      <dgm:spPr/>
      <dgm:t>
        <a:bodyPr/>
        <a:lstStyle/>
        <a:p>
          <a:r>
            <a:rPr lang="es-ES" sz="2500" dirty="0"/>
            <a:t>Están implicados en el bienestar de otras personas</a:t>
          </a:r>
        </a:p>
        <a:p>
          <a:r>
            <a:rPr lang="es-ES" sz="2500" dirty="0"/>
            <a:t>Son activos en sus comunidades</a:t>
          </a:r>
          <a:endParaRPr lang="es-MX" sz="2500" b="0" i="0" u="none" strike="noStrike" baseline="0" dirty="0">
            <a:latin typeface="CharterITC-Regu"/>
          </a:endParaRPr>
        </a:p>
      </dgm:t>
    </dgm:pt>
    <dgm:pt modelId="{53B15266-2CE9-4B9F-A928-D7E33CE81C2D}" type="parTrans" cxnId="{C3F098EB-D406-47FF-A260-1FCAA1390CA8}">
      <dgm:prSet/>
      <dgm:spPr/>
      <dgm:t>
        <a:bodyPr/>
        <a:lstStyle/>
        <a:p>
          <a:endParaRPr lang="es-CO" sz="2400"/>
        </a:p>
      </dgm:t>
    </dgm:pt>
    <dgm:pt modelId="{D5F37EAE-EB44-4472-85AF-23AC12EB98FF}" type="sibTrans" cxnId="{C3F098EB-D406-47FF-A260-1FCAA1390CA8}">
      <dgm:prSet/>
      <dgm:spPr/>
      <dgm:t>
        <a:bodyPr/>
        <a:lstStyle/>
        <a:p>
          <a:endParaRPr lang="es-CO" sz="2400"/>
        </a:p>
      </dgm:t>
    </dgm:pt>
    <dgm:pt modelId="{6F4E6D9A-9CC1-4738-9DF6-E0D7E52F15E2}">
      <dgm:prSet custT="1"/>
      <dgm:spPr/>
      <dgm:t>
        <a:bodyPr/>
        <a:lstStyle/>
        <a:p>
          <a:r>
            <a:rPr lang="es-ES" sz="2500" dirty="0"/>
            <a:t>Son responsables de sus opiniones,  argumentos y de la manera de actuar como ciudadanos </a:t>
          </a:r>
        </a:p>
        <a:p>
          <a:r>
            <a:rPr lang="es-ES" sz="2500" dirty="0"/>
            <a:t>Son capaces de influir</a:t>
          </a:r>
          <a:endParaRPr lang="es-MX" sz="2500" b="0" i="0" u="none" strike="noStrike" baseline="0" dirty="0">
            <a:latin typeface="CharterITC-Regu"/>
          </a:endParaRPr>
        </a:p>
      </dgm:t>
    </dgm:pt>
    <dgm:pt modelId="{5E42AE85-F82C-4AF2-9A37-BFFFA003AA87}" type="parTrans" cxnId="{B9AEDECA-71C5-444E-A332-24DB030F04BE}">
      <dgm:prSet/>
      <dgm:spPr/>
      <dgm:t>
        <a:bodyPr/>
        <a:lstStyle/>
        <a:p>
          <a:endParaRPr lang="es-CO" sz="2400"/>
        </a:p>
      </dgm:t>
    </dgm:pt>
    <dgm:pt modelId="{CC439414-3D61-488B-953E-50404041AB6E}" type="sibTrans" cxnId="{B9AEDECA-71C5-444E-A332-24DB030F04BE}">
      <dgm:prSet/>
      <dgm:spPr/>
      <dgm:t>
        <a:bodyPr/>
        <a:lstStyle/>
        <a:p>
          <a:endParaRPr lang="es-CO" sz="2400"/>
        </a:p>
      </dgm:t>
    </dgm:pt>
    <dgm:pt modelId="{70B6F223-1378-4FD1-BE48-0937591DD07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s-ES" sz="2500" dirty="0"/>
            <a:t>Son conscientes de sus derechos y responsabilidades como ciudadanos</a:t>
          </a:r>
        </a:p>
        <a:p>
          <a:r>
            <a:rPr lang="es-ES" sz="2500" dirty="0"/>
            <a:t>Están informados sobre el mundo social y político</a:t>
          </a:r>
          <a:endParaRPr lang="es-MX" sz="2500" b="0" i="0" u="none" strike="noStrike" baseline="0" dirty="0">
            <a:latin typeface="CharterITC-Regu"/>
          </a:endParaRPr>
        </a:p>
      </dgm:t>
    </dgm:pt>
    <dgm:pt modelId="{3DB414BD-05E3-43DE-9DFD-AD9472FB4E96}" type="parTrans" cxnId="{6C62B555-C592-4209-9030-3EB2E36DA627}">
      <dgm:prSet/>
      <dgm:spPr/>
      <dgm:t>
        <a:bodyPr/>
        <a:lstStyle/>
        <a:p>
          <a:endParaRPr lang="es-CO" sz="2400"/>
        </a:p>
      </dgm:t>
    </dgm:pt>
    <dgm:pt modelId="{9EAED8AB-8E8B-47C3-ACAD-84021CEE4091}" type="sibTrans" cxnId="{6C62B555-C592-4209-9030-3EB2E36DA627}">
      <dgm:prSet/>
      <dgm:spPr/>
      <dgm:t>
        <a:bodyPr/>
        <a:lstStyle/>
        <a:p>
          <a:endParaRPr lang="es-CO" sz="2400"/>
        </a:p>
      </dgm:t>
    </dgm:pt>
    <dgm:pt modelId="{7E00DECB-377E-4197-BB08-F88151F2A950}" type="pres">
      <dgm:prSet presAssocID="{8FFCD22D-121C-4CC4-A8F8-1E35C38EE1B7}" presName="linearFlow" presStyleCnt="0">
        <dgm:presLayoutVars>
          <dgm:dir/>
          <dgm:resizeHandles val="exact"/>
        </dgm:presLayoutVars>
      </dgm:prSet>
      <dgm:spPr/>
    </dgm:pt>
    <dgm:pt modelId="{9D16574E-80BF-4227-8637-F332B053B6B9}" type="pres">
      <dgm:prSet presAssocID="{EC3CD059-77EF-4F15-B1A7-66E62ED4B3C9}" presName="comp" presStyleCnt="0"/>
      <dgm:spPr/>
    </dgm:pt>
    <dgm:pt modelId="{09F06F87-472E-4280-ADFF-2FA658245C74}" type="pres">
      <dgm:prSet presAssocID="{EC3CD059-77EF-4F15-B1A7-66E62ED4B3C9}" presName="rect2" presStyleLbl="node1" presStyleIdx="0" presStyleCnt="3" custScaleX="122138">
        <dgm:presLayoutVars>
          <dgm:bulletEnabled val="1"/>
        </dgm:presLayoutVars>
      </dgm:prSet>
      <dgm:spPr/>
    </dgm:pt>
    <dgm:pt modelId="{048F17A9-606C-4250-8844-EE2639146DE2}" type="pres">
      <dgm:prSet presAssocID="{EC3CD059-77EF-4F15-B1A7-66E62ED4B3C9}" presName="rect1" presStyleLbl="lnNode1" presStyleIdx="0" presStyleCnt="3" custLinFactNeighborX="-17806" custLinFactNeighborY="-544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  <dgm:pt modelId="{D2D6090A-BA63-4429-B66B-4E531D008CCF}" type="pres">
      <dgm:prSet presAssocID="{D5F37EAE-EB44-4472-85AF-23AC12EB98FF}" presName="sibTrans" presStyleCnt="0"/>
      <dgm:spPr/>
    </dgm:pt>
    <dgm:pt modelId="{ADFEFD0F-245C-43D6-822C-C6ED35B105AE}" type="pres">
      <dgm:prSet presAssocID="{6F4E6D9A-9CC1-4738-9DF6-E0D7E52F15E2}" presName="comp" presStyleCnt="0"/>
      <dgm:spPr/>
    </dgm:pt>
    <dgm:pt modelId="{77D8532F-7C44-4931-990C-9F472D8EE370}" type="pres">
      <dgm:prSet presAssocID="{6F4E6D9A-9CC1-4738-9DF6-E0D7E52F15E2}" presName="rect2" presStyleLbl="node1" presStyleIdx="1" presStyleCnt="3" custScaleX="116925" custLinFactNeighborX="-7682" custLinFactNeighborY="2171">
        <dgm:presLayoutVars>
          <dgm:bulletEnabled val="1"/>
        </dgm:presLayoutVars>
      </dgm:prSet>
      <dgm:spPr/>
    </dgm:pt>
    <dgm:pt modelId="{78ACD66C-D33C-475A-B669-C021B4FA7F43}" type="pres">
      <dgm:prSet presAssocID="{6F4E6D9A-9CC1-4738-9DF6-E0D7E52F15E2}" presName="rect1" presStyleLbl="lnNode1" presStyleIdx="1" presStyleCnt="3" custLinFactNeighborX="1382" custLinFactNeighborY="-1877"/>
      <dgm:spPr>
        <a:blipFill>
          <a:blip xmlns:r="http://schemas.openxmlformats.org/officeDocument/2006/relationships" r:embed="rId2"/>
          <a:srcRect/>
          <a:stretch>
            <a:fillRect t="-6000" b="-6000"/>
          </a:stretch>
        </a:blipFill>
      </dgm:spPr>
    </dgm:pt>
    <dgm:pt modelId="{E3668A75-60C6-47BC-8BD7-9BC8513B3BED}" type="pres">
      <dgm:prSet presAssocID="{CC439414-3D61-488B-953E-50404041AB6E}" presName="sibTrans" presStyleCnt="0"/>
      <dgm:spPr/>
    </dgm:pt>
    <dgm:pt modelId="{4297DA4C-EA3F-46B7-9C62-B564DC1293D1}" type="pres">
      <dgm:prSet presAssocID="{70B6F223-1378-4FD1-BE48-0937591DD071}" presName="comp" presStyleCnt="0"/>
      <dgm:spPr/>
    </dgm:pt>
    <dgm:pt modelId="{1D48694C-E7B9-4932-9C76-51F8E8F6D896}" type="pres">
      <dgm:prSet presAssocID="{70B6F223-1378-4FD1-BE48-0937591DD071}" presName="rect2" presStyleLbl="node1" presStyleIdx="2" presStyleCnt="3" custScaleX="113633">
        <dgm:presLayoutVars>
          <dgm:bulletEnabled val="1"/>
        </dgm:presLayoutVars>
      </dgm:prSet>
      <dgm:spPr/>
    </dgm:pt>
    <dgm:pt modelId="{DDF6135F-E5F2-4D24-A7DA-DB33FDA7002B}" type="pres">
      <dgm:prSet presAssocID="{70B6F223-1378-4FD1-BE48-0937591DD071}" presName="rect1" presStyleLbl="lnNode1" presStyleIdx="2" presStyleCnt="3" custLinFactNeighborX="-22046" custLinFactNeighborY="-981"/>
      <dgm:spPr>
        <a:blipFill>
          <a:blip xmlns:r="http://schemas.openxmlformats.org/officeDocument/2006/relationships" r:embed="rId3"/>
          <a:srcRect/>
          <a:stretch>
            <a:fillRect l="-26000" r="-26000"/>
          </a:stretch>
        </a:blipFill>
      </dgm:spPr>
    </dgm:pt>
  </dgm:ptLst>
  <dgm:cxnLst>
    <dgm:cxn modelId="{12655D51-A197-4741-A885-8CBE293BA756}" type="presOf" srcId="{EC3CD059-77EF-4F15-B1A7-66E62ED4B3C9}" destId="{09F06F87-472E-4280-ADFF-2FA658245C74}" srcOrd="0" destOrd="0" presId="urn:microsoft.com/office/officeart/2008/layout/AlternatingPictureBlocks"/>
    <dgm:cxn modelId="{6C62B555-C592-4209-9030-3EB2E36DA627}" srcId="{8FFCD22D-121C-4CC4-A8F8-1E35C38EE1B7}" destId="{70B6F223-1378-4FD1-BE48-0937591DD071}" srcOrd="2" destOrd="0" parTransId="{3DB414BD-05E3-43DE-9DFD-AD9472FB4E96}" sibTransId="{9EAED8AB-8E8B-47C3-ACAD-84021CEE4091}"/>
    <dgm:cxn modelId="{066A37AE-6832-46A8-ADE8-0B5E9A292857}" type="presOf" srcId="{70B6F223-1378-4FD1-BE48-0937591DD071}" destId="{1D48694C-E7B9-4932-9C76-51F8E8F6D896}" srcOrd="0" destOrd="0" presId="urn:microsoft.com/office/officeart/2008/layout/AlternatingPictureBlocks"/>
    <dgm:cxn modelId="{682609AF-217B-4062-9ED7-8098A8766480}" type="presOf" srcId="{6F4E6D9A-9CC1-4738-9DF6-E0D7E52F15E2}" destId="{77D8532F-7C44-4931-990C-9F472D8EE370}" srcOrd="0" destOrd="0" presId="urn:microsoft.com/office/officeart/2008/layout/AlternatingPictureBlocks"/>
    <dgm:cxn modelId="{B9AEDECA-71C5-444E-A332-24DB030F04BE}" srcId="{8FFCD22D-121C-4CC4-A8F8-1E35C38EE1B7}" destId="{6F4E6D9A-9CC1-4738-9DF6-E0D7E52F15E2}" srcOrd="1" destOrd="0" parTransId="{5E42AE85-F82C-4AF2-9A37-BFFFA003AA87}" sibTransId="{CC439414-3D61-488B-953E-50404041AB6E}"/>
    <dgm:cxn modelId="{C3F098EB-D406-47FF-A260-1FCAA1390CA8}" srcId="{8FFCD22D-121C-4CC4-A8F8-1E35C38EE1B7}" destId="{EC3CD059-77EF-4F15-B1A7-66E62ED4B3C9}" srcOrd="0" destOrd="0" parTransId="{53B15266-2CE9-4B9F-A928-D7E33CE81C2D}" sibTransId="{D5F37EAE-EB44-4472-85AF-23AC12EB98FF}"/>
    <dgm:cxn modelId="{C2067AEE-33A3-4AB8-BEF1-B55F6C6996A8}" type="presOf" srcId="{8FFCD22D-121C-4CC4-A8F8-1E35C38EE1B7}" destId="{7E00DECB-377E-4197-BB08-F88151F2A950}" srcOrd="0" destOrd="0" presId="urn:microsoft.com/office/officeart/2008/layout/AlternatingPictureBlocks"/>
    <dgm:cxn modelId="{25F614B6-CA0C-44B2-B5F0-47108ECAB113}" type="presParOf" srcId="{7E00DECB-377E-4197-BB08-F88151F2A950}" destId="{9D16574E-80BF-4227-8637-F332B053B6B9}" srcOrd="0" destOrd="0" presId="urn:microsoft.com/office/officeart/2008/layout/AlternatingPictureBlocks"/>
    <dgm:cxn modelId="{F02D0208-3AEC-4100-8D82-B808F23369DC}" type="presParOf" srcId="{9D16574E-80BF-4227-8637-F332B053B6B9}" destId="{09F06F87-472E-4280-ADFF-2FA658245C74}" srcOrd="0" destOrd="0" presId="urn:microsoft.com/office/officeart/2008/layout/AlternatingPictureBlocks"/>
    <dgm:cxn modelId="{CC1B666C-D968-45FF-BD0C-75418905A459}" type="presParOf" srcId="{9D16574E-80BF-4227-8637-F332B053B6B9}" destId="{048F17A9-606C-4250-8844-EE2639146DE2}" srcOrd="1" destOrd="0" presId="urn:microsoft.com/office/officeart/2008/layout/AlternatingPictureBlocks"/>
    <dgm:cxn modelId="{8A85097B-D9A4-46F9-B58E-870F6B93A0A4}" type="presParOf" srcId="{7E00DECB-377E-4197-BB08-F88151F2A950}" destId="{D2D6090A-BA63-4429-B66B-4E531D008CCF}" srcOrd="1" destOrd="0" presId="urn:microsoft.com/office/officeart/2008/layout/AlternatingPictureBlocks"/>
    <dgm:cxn modelId="{B92C4E76-A86A-469D-BDE3-5823129A5B07}" type="presParOf" srcId="{7E00DECB-377E-4197-BB08-F88151F2A950}" destId="{ADFEFD0F-245C-43D6-822C-C6ED35B105AE}" srcOrd="2" destOrd="0" presId="urn:microsoft.com/office/officeart/2008/layout/AlternatingPictureBlocks"/>
    <dgm:cxn modelId="{DF92C611-0015-4C04-B1EC-3303C63B979A}" type="presParOf" srcId="{ADFEFD0F-245C-43D6-822C-C6ED35B105AE}" destId="{77D8532F-7C44-4931-990C-9F472D8EE370}" srcOrd="0" destOrd="0" presId="urn:microsoft.com/office/officeart/2008/layout/AlternatingPictureBlocks"/>
    <dgm:cxn modelId="{1E69C6CD-47FE-4A0E-A181-1784B9FB03BD}" type="presParOf" srcId="{ADFEFD0F-245C-43D6-822C-C6ED35B105AE}" destId="{78ACD66C-D33C-475A-B669-C021B4FA7F43}" srcOrd="1" destOrd="0" presId="urn:microsoft.com/office/officeart/2008/layout/AlternatingPictureBlocks"/>
    <dgm:cxn modelId="{C56D0231-953C-496A-A947-0EC70CE65B02}" type="presParOf" srcId="{7E00DECB-377E-4197-BB08-F88151F2A950}" destId="{E3668A75-60C6-47BC-8BD7-9BC8513B3BED}" srcOrd="3" destOrd="0" presId="urn:microsoft.com/office/officeart/2008/layout/AlternatingPictureBlocks"/>
    <dgm:cxn modelId="{F960AC99-D24F-46F5-ABD9-A3BB2078A3EA}" type="presParOf" srcId="{7E00DECB-377E-4197-BB08-F88151F2A950}" destId="{4297DA4C-EA3F-46B7-9C62-B564DC1293D1}" srcOrd="4" destOrd="0" presId="urn:microsoft.com/office/officeart/2008/layout/AlternatingPictureBlocks"/>
    <dgm:cxn modelId="{91FBF38D-B5DE-4E9D-A50D-6FE382226DFB}" type="presParOf" srcId="{4297DA4C-EA3F-46B7-9C62-B564DC1293D1}" destId="{1D48694C-E7B9-4932-9C76-51F8E8F6D896}" srcOrd="0" destOrd="0" presId="urn:microsoft.com/office/officeart/2008/layout/AlternatingPictureBlocks"/>
    <dgm:cxn modelId="{DEDCAC70-3207-4ABD-BDEF-8ADFA9706C78}" type="presParOf" srcId="{4297DA4C-EA3F-46B7-9C62-B564DC1293D1}" destId="{DDF6135F-E5F2-4D24-A7DA-DB33FDA7002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569D49-C6FE-4B7C-A565-7C5238199F4E}" type="doc">
      <dgm:prSet loTypeId="urn:microsoft.com/office/officeart/2005/8/layout/hList3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s-CO"/>
        </a:p>
      </dgm:t>
    </dgm:pt>
    <dgm:pt modelId="{C5D434A7-B209-4B79-8AF9-15999A63B759}">
      <dgm:prSet phldrT="[Texto]" custT="1"/>
      <dgm:spPr/>
      <dgm:t>
        <a:bodyPr/>
        <a:lstStyle/>
        <a:p>
          <a:r>
            <a:rPr lang="es-ES" sz="2700" dirty="0"/>
            <a:t>La pedagogía crítica se organiza en torno a los derechos humanos</a:t>
          </a:r>
          <a:endParaRPr lang="es-CO" sz="2700" dirty="0"/>
        </a:p>
      </dgm:t>
    </dgm:pt>
    <dgm:pt modelId="{AB071DD0-ACBD-41AC-8810-093B1F102F5F}" type="parTrans" cxnId="{EA864613-BB1A-4A5C-B134-153F13D5F504}">
      <dgm:prSet/>
      <dgm:spPr/>
      <dgm:t>
        <a:bodyPr/>
        <a:lstStyle/>
        <a:p>
          <a:endParaRPr lang="es-CO" sz="2700"/>
        </a:p>
      </dgm:t>
    </dgm:pt>
    <dgm:pt modelId="{C8E9D5EB-160A-43DB-9959-F08B82A62735}" type="sibTrans" cxnId="{EA864613-BB1A-4A5C-B134-153F13D5F504}">
      <dgm:prSet/>
      <dgm:spPr/>
      <dgm:t>
        <a:bodyPr/>
        <a:lstStyle/>
        <a:p>
          <a:endParaRPr lang="es-CO" sz="2700"/>
        </a:p>
      </dgm:t>
    </dgm:pt>
    <dgm:pt modelId="{E1EF64F1-3E48-40A1-9D90-4321D368ED72}">
      <dgm:prSet phldrT="[Texto]" custT="1"/>
      <dgm:spPr>
        <a:ln>
          <a:solidFill>
            <a:schemeClr val="bg2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sz="2700"/>
            <a:t>Conceptualiza los DDHH como un contenido  no informativo, sino afectivo, corporal, social y político, y articula las significaciones que diferentes actores le confieren a este conocimiento. </a:t>
          </a:r>
          <a:endParaRPr lang="es-CO" sz="2700"/>
        </a:p>
      </dgm:t>
    </dgm:pt>
    <dgm:pt modelId="{FFC5E346-8973-437D-B0DA-4EF3F6A81A70}" type="parTrans" cxnId="{B99152EF-939E-420D-BC1B-CA2D8BBD2D98}">
      <dgm:prSet/>
      <dgm:spPr/>
      <dgm:t>
        <a:bodyPr/>
        <a:lstStyle/>
        <a:p>
          <a:endParaRPr lang="es-CO" sz="2700"/>
        </a:p>
      </dgm:t>
    </dgm:pt>
    <dgm:pt modelId="{D76B4AA3-010D-4040-9C68-CECFA68D85FE}" type="sibTrans" cxnId="{B99152EF-939E-420D-BC1B-CA2D8BBD2D98}">
      <dgm:prSet/>
      <dgm:spPr/>
      <dgm:t>
        <a:bodyPr/>
        <a:lstStyle/>
        <a:p>
          <a:endParaRPr lang="es-CO" sz="2700"/>
        </a:p>
      </dgm:t>
    </dgm:pt>
    <dgm:pt modelId="{2D806162-B484-4423-81D9-A10B58C33A07}">
      <dgm:prSet phldrT="[Texto]" custT="1"/>
      <dgm:spPr>
        <a:ln>
          <a:solidFill>
            <a:schemeClr val="bg2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sz="2700"/>
            <a:t>Identifica problemas de DDHH que serán analizados desde los  conceptos, experiencias y cotidianidad de los estudiantes, para su comprensión y búsqueda de soluciones</a:t>
          </a:r>
          <a:endParaRPr lang="es-CO" sz="2700" dirty="0"/>
        </a:p>
      </dgm:t>
    </dgm:pt>
    <dgm:pt modelId="{53030B66-E77A-48FA-8A67-450845DC3DB8}" type="parTrans" cxnId="{565B4F04-99D8-4512-82DE-FB7848988156}">
      <dgm:prSet/>
      <dgm:spPr/>
      <dgm:t>
        <a:bodyPr/>
        <a:lstStyle/>
        <a:p>
          <a:endParaRPr lang="es-CO" sz="2700"/>
        </a:p>
      </dgm:t>
    </dgm:pt>
    <dgm:pt modelId="{633160FF-D346-4134-BD2E-274A99CC48A4}" type="sibTrans" cxnId="{565B4F04-99D8-4512-82DE-FB7848988156}">
      <dgm:prSet/>
      <dgm:spPr/>
      <dgm:t>
        <a:bodyPr/>
        <a:lstStyle/>
        <a:p>
          <a:endParaRPr lang="es-CO" sz="2700"/>
        </a:p>
      </dgm:t>
    </dgm:pt>
    <dgm:pt modelId="{324B096D-84BA-4566-8FE1-A62B74F468FC}">
      <dgm:prSet phldrT="[Texto]" custT="1"/>
      <dgm:spPr>
        <a:ln>
          <a:solidFill>
            <a:schemeClr val="bg2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sz="2700"/>
            <a:t>Identifica y analiza situaciones en que los limites de los DDHH se rozan entre sí produciendo fricciones o conflictos y representando valores o intereses diversos en una misma situación. </a:t>
          </a:r>
          <a:endParaRPr lang="es-CO" sz="2700"/>
        </a:p>
      </dgm:t>
    </dgm:pt>
    <dgm:pt modelId="{80C01C65-C79E-443F-9976-C338ACF08391}" type="parTrans" cxnId="{86588B07-3DA2-45F0-A90A-27A93B285833}">
      <dgm:prSet/>
      <dgm:spPr/>
      <dgm:t>
        <a:bodyPr/>
        <a:lstStyle/>
        <a:p>
          <a:endParaRPr lang="es-ES" sz="2700"/>
        </a:p>
      </dgm:t>
    </dgm:pt>
    <dgm:pt modelId="{55725B79-9153-4FDE-903E-F8FD43D60376}" type="sibTrans" cxnId="{86588B07-3DA2-45F0-A90A-27A93B285833}">
      <dgm:prSet/>
      <dgm:spPr/>
      <dgm:t>
        <a:bodyPr/>
        <a:lstStyle/>
        <a:p>
          <a:endParaRPr lang="es-ES" sz="2700"/>
        </a:p>
      </dgm:t>
    </dgm:pt>
    <dgm:pt modelId="{B97FA5B2-4508-4245-A53E-4414AEFF1756}" type="pres">
      <dgm:prSet presAssocID="{5F569D49-C6FE-4B7C-A565-7C5238199F4E}" presName="composite" presStyleCnt="0">
        <dgm:presLayoutVars>
          <dgm:chMax val="1"/>
          <dgm:dir/>
          <dgm:resizeHandles val="exact"/>
        </dgm:presLayoutVars>
      </dgm:prSet>
      <dgm:spPr/>
    </dgm:pt>
    <dgm:pt modelId="{10038B69-5CA6-4235-BD99-B115C2B9BAAF}" type="pres">
      <dgm:prSet presAssocID="{C5D434A7-B209-4B79-8AF9-15999A63B759}" presName="roof" presStyleLbl="dkBgShp" presStyleIdx="0" presStyleCnt="2" custScaleY="46822" custLinFactNeighborY="-13294"/>
      <dgm:spPr/>
    </dgm:pt>
    <dgm:pt modelId="{5BDA5E4B-F843-4500-A540-D4A244BA0454}" type="pres">
      <dgm:prSet presAssocID="{C5D434A7-B209-4B79-8AF9-15999A63B759}" presName="pillars" presStyleCnt="0"/>
      <dgm:spPr/>
    </dgm:pt>
    <dgm:pt modelId="{49BAA26C-EFCF-4F8A-9627-D3CF016601B2}" type="pres">
      <dgm:prSet presAssocID="{C5D434A7-B209-4B79-8AF9-15999A63B759}" presName="pillar1" presStyleLbl="node1" presStyleIdx="0" presStyleCnt="3" custScaleY="136644">
        <dgm:presLayoutVars>
          <dgm:bulletEnabled val="1"/>
        </dgm:presLayoutVars>
      </dgm:prSet>
      <dgm:spPr/>
    </dgm:pt>
    <dgm:pt modelId="{82E5EA4E-8063-46BE-9C2D-264291BEAE3F}" type="pres">
      <dgm:prSet presAssocID="{2D806162-B484-4423-81D9-A10B58C33A07}" presName="pillarX" presStyleLbl="node1" presStyleIdx="1" presStyleCnt="3" custScaleY="136644">
        <dgm:presLayoutVars>
          <dgm:bulletEnabled val="1"/>
        </dgm:presLayoutVars>
      </dgm:prSet>
      <dgm:spPr/>
    </dgm:pt>
    <dgm:pt modelId="{7F2B47E6-5A9B-4222-A443-30878C7287D7}" type="pres">
      <dgm:prSet presAssocID="{324B096D-84BA-4566-8FE1-A62B74F468FC}" presName="pillarX" presStyleLbl="node1" presStyleIdx="2" presStyleCnt="3" custScaleY="136644">
        <dgm:presLayoutVars>
          <dgm:bulletEnabled val="1"/>
        </dgm:presLayoutVars>
      </dgm:prSet>
      <dgm:spPr/>
    </dgm:pt>
    <dgm:pt modelId="{FD8AF344-1BF1-454D-B091-CBB1FCFBF3CA}" type="pres">
      <dgm:prSet presAssocID="{C5D434A7-B209-4B79-8AF9-15999A63B759}" presName="base" presStyleLbl="dkBgShp" presStyleIdx="1" presStyleCnt="2" custLinFactNeighborY="89426"/>
      <dgm:spPr/>
    </dgm:pt>
  </dgm:ptLst>
  <dgm:cxnLst>
    <dgm:cxn modelId="{565B4F04-99D8-4512-82DE-FB7848988156}" srcId="{C5D434A7-B209-4B79-8AF9-15999A63B759}" destId="{2D806162-B484-4423-81D9-A10B58C33A07}" srcOrd="1" destOrd="0" parTransId="{53030B66-E77A-48FA-8A67-450845DC3DB8}" sibTransId="{633160FF-D346-4134-BD2E-274A99CC48A4}"/>
    <dgm:cxn modelId="{86588B07-3DA2-45F0-A90A-27A93B285833}" srcId="{C5D434A7-B209-4B79-8AF9-15999A63B759}" destId="{324B096D-84BA-4566-8FE1-A62B74F468FC}" srcOrd="2" destOrd="0" parTransId="{80C01C65-C79E-443F-9976-C338ACF08391}" sibTransId="{55725B79-9153-4FDE-903E-F8FD43D60376}"/>
    <dgm:cxn modelId="{EA864613-BB1A-4A5C-B134-153F13D5F504}" srcId="{5F569D49-C6FE-4B7C-A565-7C5238199F4E}" destId="{C5D434A7-B209-4B79-8AF9-15999A63B759}" srcOrd="0" destOrd="0" parTransId="{AB071DD0-ACBD-41AC-8810-093B1F102F5F}" sibTransId="{C8E9D5EB-160A-43DB-9959-F08B82A62735}"/>
    <dgm:cxn modelId="{EED39B1E-0729-480F-9BFE-FC3E6C379068}" type="presOf" srcId="{C5D434A7-B209-4B79-8AF9-15999A63B759}" destId="{10038B69-5CA6-4235-BD99-B115C2B9BAAF}" srcOrd="0" destOrd="0" presId="urn:microsoft.com/office/officeart/2005/8/layout/hList3"/>
    <dgm:cxn modelId="{FAAA673C-6EF4-40C6-8DCA-64872172CBF1}" type="presOf" srcId="{5F569D49-C6FE-4B7C-A565-7C5238199F4E}" destId="{B97FA5B2-4508-4245-A53E-4414AEFF1756}" srcOrd="0" destOrd="0" presId="urn:microsoft.com/office/officeart/2005/8/layout/hList3"/>
    <dgm:cxn modelId="{BC97B38B-4203-4863-AEA6-5DDFDE933254}" type="presOf" srcId="{2D806162-B484-4423-81D9-A10B58C33A07}" destId="{82E5EA4E-8063-46BE-9C2D-264291BEAE3F}" srcOrd="0" destOrd="0" presId="urn:microsoft.com/office/officeart/2005/8/layout/hList3"/>
    <dgm:cxn modelId="{20DD30B0-93E9-4DF9-9F95-C2BDE5461586}" type="presOf" srcId="{E1EF64F1-3E48-40A1-9D90-4321D368ED72}" destId="{49BAA26C-EFCF-4F8A-9627-D3CF016601B2}" srcOrd="0" destOrd="0" presId="urn:microsoft.com/office/officeart/2005/8/layout/hList3"/>
    <dgm:cxn modelId="{810AF4E3-42B3-41CC-88A5-1E2D021ECDD9}" type="presOf" srcId="{324B096D-84BA-4566-8FE1-A62B74F468FC}" destId="{7F2B47E6-5A9B-4222-A443-30878C7287D7}" srcOrd="0" destOrd="0" presId="urn:microsoft.com/office/officeart/2005/8/layout/hList3"/>
    <dgm:cxn modelId="{B99152EF-939E-420D-BC1B-CA2D8BBD2D98}" srcId="{C5D434A7-B209-4B79-8AF9-15999A63B759}" destId="{E1EF64F1-3E48-40A1-9D90-4321D368ED72}" srcOrd="0" destOrd="0" parTransId="{FFC5E346-8973-437D-B0DA-4EF3F6A81A70}" sibTransId="{D76B4AA3-010D-4040-9C68-CECFA68D85FE}"/>
    <dgm:cxn modelId="{E9709EF3-0EE6-4CE0-8B40-C596F41C9D1D}" type="presParOf" srcId="{B97FA5B2-4508-4245-A53E-4414AEFF1756}" destId="{10038B69-5CA6-4235-BD99-B115C2B9BAAF}" srcOrd="0" destOrd="0" presId="urn:microsoft.com/office/officeart/2005/8/layout/hList3"/>
    <dgm:cxn modelId="{9422377D-3E07-4BD7-B5B5-5CC01AF1F7EB}" type="presParOf" srcId="{B97FA5B2-4508-4245-A53E-4414AEFF1756}" destId="{5BDA5E4B-F843-4500-A540-D4A244BA0454}" srcOrd="1" destOrd="0" presId="urn:microsoft.com/office/officeart/2005/8/layout/hList3"/>
    <dgm:cxn modelId="{6FF33544-377D-43D0-ACA3-BD3A9DC702C3}" type="presParOf" srcId="{5BDA5E4B-F843-4500-A540-D4A244BA0454}" destId="{49BAA26C-EFCF-4F8A-9627-D3CF016601B2}" srcOrd="0" destOrd="0" presId="urn:microsoft.com/office/officeart/2005/8/layout/hList3"/>
    <dgm:cxn modelId="{BB1FBE20-4482-422D-967B-C4F32262DA3E}" type="presParOf" srcId="{5BDA5E4B-F843-4500-A540-D4A244BA0454}" destId="{82E5EA4E-8063-46BE-9C2D-264291BEAE3F}" srcOrd="1" destOrd="0" presId="urn:microsoft.com/office/officeart/2005/8/layout/hList3"/>
    <dgm:cxn modelId="{A4A9EA5A-FEBA-44A4-ACA5-256C6B3564A0}" type="presParOf" srcId="{5BDA5E4B-F843-4500-A540-D4A244BA0454}" destId="{7F2B47E6-5A9B-4222-A443-30878C7287D7}" srcOrd="2" destOrd="0" presId="urn:microsoft.com/office/officeart/2005/8/layout/hList3"/>
    <dgm:cxn modelId="{6B52CF57-0E3D-4A32-8D4B-94ACBF093CC8}" type="presParOf" srcId="{B97FA5B2-4508-4245-A53E-4414AEFF1756}" destId="{FD8AF344-1BF1-454D-B091-CBB1FCFBF3C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569D49-C6FE-4B7C-A565-7C5238199F4E}" type="doc">
      <dgm:prSet loTypeId="urn:microsoft.com/office/officeart/2005/8/layout/h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C5D434A7-B209-4B79-8AF9-15999A63B759}">
      <dgm:prSet phldrT="[Texto]" custT="1"/>
      <dgm:spPr/>
      <dgm:t>
        <a:bodyPr/>
        <a:lstStyle/>
        <a:p>
          <a:r>
            <a:rPr lang="es-ES" sz="3600" dirty="0">
              <a:solidFill>
                <a:schemeClr val="tx1"/>
              </a:solidFill>
              <a:latin typeface="+mn-lt"/>
            </a:rPr>
            <a:t>La pedagogía crítica se organiza en torno a temas controversiales</a:t>
          </a:r>
          <a:endParaRPr lang="es-CO" sz="3600" dirty="0">
            <a:solidFill>
              <a:schemeClr val="tx1"/>
            </a:solidFill>
            <a:latin typeface="+mn-lt"/>
          </a:endParaRPr>
        </a:p>
      </dgm:t>
    </dgm:pt>
    <dgm:pt modelId="{AB071DD0-ACBD-41AC-8810-093B1F102F5F}" type="parTrans" cxnId="{EA864613-BB1A-4A5C-B134-153F13D5F504}">
      <dgm:prSet/>
      <dgm:spPr/>
      <dgm:t>
        <a:bodyPr/>
        <a:lstStyle/>
        <a:p>
          <a:endParaRPr lang="es-CO" sz="2500">
            <a:latin typeface="+mn-lt"/>
          </a:endParaRPr>
        </a:p>
      </dgm:t>
    </dgm:pt>
    <dgm:pt modelId="{C8E9D5EB-160A-43DB-9959-F08B82A62735}" type="sibTrans" cxnId="{EA864613-BB1A-4A5C-B134-153F13D5F504}">
      <dgm:prSet/>
      <dgm:spPr/>
      <dgm:t>
        <a:bodyPr/>
        <a:lstStyle/>
        <a:p>
          <a:endParaRPr lang="es-CO" sz="2500">
            <a:latin typeface="+mn-lt"/>
          </a:endParaRPr>
        </a:p>
      </dgm:t>
    </dgm:pt>
    <dgm:pt modelId="{E1EF64F1-3E48-40A1-9D90-4321D368ED72}">
      <dgm:prSet phldrT="[Texto]" custT="1"/>
      <dgm:spPr/>
      <dgm:t>
        <a:bodyPr/>
        <a:lstStyle/>
        <a:p>
          <a:r>
            <a:rPr lang="es-MX" sz="2500" dirty="0">
              <a:latin typeface="+mn-lt"/>
            </a:rPr>
            <a:t>Abordar los temas controversiales permite:</a:t>
          </a:r>
          <a:endParaRPr lang="es-CO" sz="2500" dirty="0">
            <a:latin typeface="+mn-lt"/>
          </a:endParaRPr>
        </a:p>
      </dgm:t>
    </dgm:pt>
    <dgm:pt modelId="{FFC5E346-8973-437D-B0DA-4EF3F6A81A70}" type="parTrans" cxnId="{B99152EF-939E-420D-BC1B-CA2D8BBD2D98}">
      <dgm:prSet/>
      <dgm:spPr/>
      <dgm:t>
        <a:bodyPr/>
        <a:lstStyle/>
        <a:p>
          <a:endParaRPr lang="es-CO" sz="2500">
            <a:latin typeface="+mn-lt"/>
          </a:endParaRPr>
        </a:p>
      </dgm:t>
    </dgm:pt>
    <dgm:pt modelId="{D76B4AA3-010D-4040-9C68-CECFA68D85FE}" type="sibTrans" cxnId="{B99152EF-939E-420D-BC1B-CA2D8BBD2D98}">
      <dgm:prSet/>
      <dgm:spPr/>
      <dgm:t>
        <a:bodyPr/>
        <a:lstStyle/>
        <a:p>
          <a:endParaRPr lang="es-CO" sz="2500">
            <a:latin typeface="+mn-lt"/>
          </a:endParaRPr>
        </a:p>
      </dgm:t>
    </dgm:pt>
    <dgm:pt modelId="{2D806162-B484-4423-81D9-A10B58C33A07}">
      <dgm:prSet phldrT="[Texto]" custT="1"/>
      <dgm:spPr/>
      <dgm:t>
        <a:bodyPr/>
        <a:lstStyle/>
        <a:p>
          <a:endParaRPr lang="es-MX" sz="2500" dirty="0">
            <a:latin typeface="+mn-lt"/>
          </a:endParaRPr>
        </a:p>
        <a:p>
          <a:endParaRPr lang="es-MX" sz="2500" dirty="0">
            <a:latin typeface="+mn-lt"/>
          </a:endParaRPr>
        </a:p>
        <a:p>
          <a:endParaRPr lang="es-MX" sz="2500" dirty="0">
            <a:latin typeface="+mn-lt"/>
          </a:endParaRPr>
        </a:p>
        <a:p>
          <a:endParaRPr lang="es-MX" sz="2500" dirty="0">
            <a:latin typeface="+mn-lt"/>
          </a:endParaRPr>
        </a:p>
        <a:p>
          <a:endParaRPr lang="es-MX" sz="2500" dirty="0">
            <a:latin typeface="+mn-lt"/>
          </a:endParaRPr>
        </a:p>
        <a:p>
          <a:r>
            <a:rPr lang="es-MX" sz="2500" dirty="0">
              <a:latin typeface="+mn-lt"/>
            </a:rPr>
            <a:t>Aprendizaje de la construcción de consensos y participación en  una sociedad diversa y </a:t>
          </a:r>
          <a:r>
            <a:rPr lang="es-CO" sz="2500" dirty="0">
              <a:latin typeface="+mn-lt"/>
            </a:rPr>
            <a:t>global (</a:t>
          </a:r>
          <a:r>
            <a:rPr lang="es-CO" sz="2500" dirty="0" err="1">
              <a:latin typeface="+mn-lt"/>
            </a:rPr>
            <a:t>Asimeng-Boahene</a:t>
          </a:r>
          <a:r>
            <a:rPr lang="es-CO" sz="2500" dirty="0">
              <a:latin typeface="+mn-lt"/>
            </a:rPr>
            <a:t>, 2007)</a:t>
          </a:r>
        </a:p>
        <a:p>
          <a:endParaRPr lang="es-CO" sz="2500" dirty="0">
            <a:latin typeface="+mn-lt"/>
          </a:endParaRPr>
        </a:p>
      </dgm:t>
    </dgm:pt>
    <dgm:pt modelId="{53030B66-E77A-48FA-8A67-450845DC3DB8}" type="parTrans" cxnId="{565B4F04-99D8-4512-82DE-FB7848988156}">
      <dgm:prSet/>
      <dgm:spPr/>
      <dgm:t>
        <a:bodyPr/>
        <a:lstStyle/>
        <a:p>
          <a:endParaRPr lang="es-CO" sz="2500">
            <a:latin typeface="+mn-lt"/>
          </a:endParaRPr>
        </a:p>
      </dgm:t>
    </dgm:pt>
    <dgm:pt modelId="{633160FF-D346-4134-BD2E-274A99CC48A4}" type="sibTrans" cxnId="{565B4F04-99D8-4512-82DE-FB7848988156}">
      <dgm:prSet/>
      <dgm:spPr/>
      <dgm:t>
        <a:bodyPr/>
        <a:lstStyle/>
        <a:p>
          <a:endParaRPr lang="es-CO" sz="2500">
            <a:latin typeface="+mn-lt"/>
          </a:endParaRPr>
        </a:p>
      </dgm:t>
    </dgm:pt>
    <dgm:pt modelId="{8E8EB1C1-2CF4-4E0E-834A-C7777E582662}">
      <dgm:prSet phldrT="[Texto]" custT="1"/>
      <dgm:spPr/>
      <dgm:t>
        <a:bodyPr/>
        <a:lstStyle/>
        <a:p>
          <a:r>
            <a:rPr lang="es-ES" sz="2500" dirty="0">
              <a:latin typeface="+mn-lt"/>
            </a:rPr>
            <a:t>Analizar situaciones complejas desde la confrontación de intereses y valores. </a:t>
          </a:r>
        </a:p>
        <a:p>
          <a:endParaRPr lang="es-ES" sz="2500" dirty="0">
            <a:latin typeface="+mn-lt"/>
          </a:endParaRPr>
        </a:p>
        <a:p>
          <a:endParaRPr lang="es-ES" sz="2500" dirty="0">
            <a:latin typeface="+mn-lt"/>
          </a:endParaRPr>
        </a:p>
        <a:p>
          <a:endParaRPr lang="es-MX" sz="2500" dirty="0">
            <a:latin typeface="+mn-lt"/>
          </a:endParaRPr>
        </a:p>
        <a:p>
          <a:endParaRPr lang="es-MX" sz="2500" dirty="0">
            <a:latin typeface="+mn-lt"/>
          </a:endParaRPr>
        </a:p>
      </dgm:t>
    </dgm:pt>
    <dgm:pt modelId="{6F18FB13-21AA-484A-89BF-4020D7CA9FE6}" type="parTrans" cxnId="{F0A71148-E5FD-4F92-A85C-FD7BF45D15AF}">
      <dgm:prSet/>
      <dgm:spPr/>
      <dgm:t>
        <a:bodyPr/>
        <a:lstStyle/>
        <a:p>
          <a:endParaRPr lang="es-ES" sz="2500">
            <a:latin typeface="+mn-lt"/>
          </a:endParaRPr>
        </a:p>
      </dgm:t>
    </dgm:pt>
    <dgm:pt modelId="{D55C06E2-DCF2-40D7-99CA-F232F31220EE}" type="sibTrans" cxnId="{F0A71148-E5FD-4F92-A85C-FD7BF45D15AF}">
      <dgm:prSet/>
      <dgm:spPr/>
      <dgm:t>
        <a:bodyPr/>
        <a:lstStyle/>
        <a:p>
          <a:endParaRPr lang="es-ES" sz="2500">
            <a:latin typeface="+mn-lt"/>
          </a:endParaRPr>
        </a:p>
      </dgm:t>
    </dgm:pt>
    <dgm:pt modelId="{324B096D-84BA-4566-8FE1-A62B74F468FC}">
      <dgm:prSet phldrT="[Texto]" custT="1"/>
      <dgm:spPr/>
      <dgm:t>
        <a:bodyPr/>
        <a:lstStyle/>
        <a:p>
          <a:r>
            <a:rPr lang="es-CO" sz="2500" dirty="0">
              <a:latin typeface="+mn-lt"/>
            </a:rPr>
            <a:t>P</a:t>
          </a:r>
          <a:r>
            <a:rPr lang="es-MX" sz="2500" dirty="0" err="1">
              <a:latin typeface="+mn-lt"/>
            </a:rPr>
            <a:t>artir</a:t>
          </a:r>
          <a:r>
            <a:rPr lang="es-MX" sz="2500" dirty="0">
              <a:latin typeface="+mn-lt"/>
            </a:rPr>
            <a:t> de visiones, creencias o valores diferentes sobre un mismo tema que afecte a un grupo  o los intereses personales</a:t>
          </a:r>
          <a:endParaRPr lang="es-CO" sz="2500" dirty="0">
            <a:latin typeface="+mn-lt"/>
          </a:endParaRPr>
        </a:p>
      </dgm:t>
    </dgm:pt>
    <dgm:pt modelId="{80C01C65-C79E-443F-9976-C338ACF08391}" type="parTrans" cxnId="{86588B07-3DA2-45F0-A90A-27A93B285833}">
      <dgm:prSet/>
      <dgm:spPr/>
      <dgm:t>
        <a:bodyPr/>
        <a:lstStyle/>
        <a:p>
          <a:endParaRPr lang="es-ES" sz="2500">
            <a:latin typeface="+mn-lt"/>
          </a:endParaRPr>
        </a:p>
      </dgm:t>
    </dgm:pt>
    <dgm:pt modelId="{55725B79-9153-4FDE-903E-F8FD43D60376}" type="sibTrans" cxnId="{86588B07-3DA2-45F0-A90A-27A93B285833}">
      <dgm:prSet/>
      <dgm:spPr/>
      <dgm:t>
        <a:bodyPr/>
        <a:lstStyle/>
        <a:p>
          <a:endParaRPr lang="es-ES" sz="2500">
            <a:latin typeface="+mn-lt"/>
          </a:endParaRPr>
        </a:p>
      </dgm:t>
    </dgm:pt>
    <dgm:pt modelId="{2103F8A0-8FAF-404C-B098-25FE2FDAE419}">
      <dgm:prSet custT="1"/>
      <dgm:spPr/>
      <dgm:t>
        <a:bodyPr/>
        <a:lstStyle/>
        <a:p>
          <a:r>
            <a:rPr lang="es-MX" sz="2500" dirty="0">
              <a:latin typeface="+mn-lt"/>
            </a:rPr>
            <a:t>Desarrollar habilidades para dialogar, negociar y gestionar las diferencias tanto en la vida cotidiana como en espacios de discusión y toma de decisiones </a:t>
          </a:r>
        </a:p>
      </dgm:t>
    </dgm:pt>
    <dgm:pt modelId="{00FD8FAD-DBCA-49FC-ACBA-2F1F45F0D9CF}" type="parTrans" cxnId="{19DDCDAA-8000-4025-B242-03F04BE73198}">
      <dgm:prSet/>
      <dgm:spPr/>
      <dgm:t>
        <a:bodyPr/>
        <a:lstStyle/>
        <a:p>
          <a:endParaRPr lang="es-ES" sz="2500">
            <a:latin typeface="+mn-lt"/>
          </a:endParaRPr>
        </a:p>
      </dgm:t>
    </dgm:pt>
    <dgm:pt modelId="{042D4DE9-4626-4827-B152-276D6C144468}" type="sibTrans" cxnId="{19DDCDAA-8000-4025-B242-03F04BE73198}">
      <dgm:prSet/>
      <dgm:spPr/>
      <dgm:t>
        <a:bodyPr/>
        <a:lstStyle/>
        <a:p>
          <a:endParaRPr lang="es-ES" sz="2500">
            <a:latin typeface="+mn-lt"/>
          </a:endParaRPr>
        </a:p>
      </dgm:t>
    </dgm:pt>
    <dgm:pt modelId="{15B58A2A-45B5-4FD1-B219-077C1784BFA1}" type="pres">
      <dgm:prSet presAssocID="{5F569D49-C6FE-4B7C-A565-7C5238199F4E}" presName="composite" presStyleCnt="0">
        <dgm:presLayoutVars>
          <dgm:chMax val="1"/>
          <dgm:dir/>
          <dgm:resizeHandles val="exact"/>
        </dgm:presLayoutVars>
      </dgm:prSet>
      <dgm:spPr/>
    </dgm:pt>
    <dgm:pt modelId="{E751B164-DAEC-4770-8DEC-F2A9890507F6}" type="pres">
      <dgm:prSet presAssocID="{C5D434A7-B209-4B79-8AF9-15999A63B759}" presName="roof" presStyleLbl="dkBgShp" presStyleIdx="0" presStyleCnt="2" custScaleY="51988" custLinFactNeighborY="-10835"/>
      <dgm:spPr/>
    </dgm:pt>
    <dgm:pt modelId="{0FA433E8-DED4-4513-AE6B-C8CF322E0526}" type="pres">
      <dgm:prSet presAssocID="{C5D434A7-B209-4B79-8AF9-15999A63B759}" presName="pillars" presStyleCnt="0"/>
      <dgm:spPr/>
    </dgm:pt>
    <dgm:pt modelId="{F9DF97F0-23BA-49A2-BE5E-8BDB96A2C9B7}" type="pres">
      <dgm:prSet presAssocID="{C5D434A7-B209-4B79-8AF9-15999A63B759}" presName="pillar1" presStyleLbl="node1" presStyleIdx="0" presStyleCnt="5" custScaleX="96323" custScaleY="112128" custLinFactNeighborY="-8700">
        <dgm:presLayoutVars>
          <dgm:bulletEnabled val="1"/>
        </dgm:presLayoutVars>
      </dgm:prSet>
      <dgm:spPr/>
    </dgm:pt>
    <dgm:pt modelId="{10515CCC-9AFA-4490-A835-4D7EDE2012F9}" type="pres">
      <dgm:prSet presAssocID="{8E8EB1C1-2CF4-4E0E-834A-C7777E582662}" presName="pillarX" presStyleLbl="node1" presStyleIdx="1" presStyleCnt="5" custScaleY="112128" custLinFactNeighborY="-8700">
        <dgm:presLayoutVars>
          <dgm:bulletEnabled val="1"/>
        </dgm:presLayoutVars>
      </dgm:prSet>
      <dgm:spPr/>
    </dgm:pt>
    <dgm:pt modelId="{DD0A48A2-4345-4D33-B532-B861D7B4E9F9}" type="pres">
      <dgm:prSet presAssocID="{2103F8A0-8FAF-404C-B098-25FE2FDAE419}" presName="pillarX" presStyleLbl="node1" presStyleIdx="2" presStyleCnt="5" custScaleY="112128" custLinFactNeighborY="-8700">
        <dgm:presLayoutVars>
          <dgm:bulletEnabled val="1"/>
        </dgm:presLayoutVars>
      </dgm:prSet>
      <dgm:spPr/>
    </dgm:pt>
    <dgm:pt modelId="{F07F54BB-B127-4949-939E-0E2FBCFE622A}" type="pres">
      <dgm:prSet presAssocID="{2D806162-B484-4423-81D9-A10B58C33A07}" presName="pillarX" presStyleLbl="node1" presStyleIdx="3" presStyleCnt="5" custScaleY="112128" custLinFactNeighborY="-8700">
        <dgm:presLayoutVars>
          <dgm:bulletEnabled val="1"/>
        </dgm:presLayoutVars>
      </dgm:prSet>
      <dgm:spPr/>
    </dgm:pt>
    <dgm:pt modelId="{FB218044-932B-4167-A3DD-FF8D58352087}" type="pres">
      <dgm:prSet presAssocID="{324B096D-84BA-4566-8FE1-A62B74F468FC}" presName="pillarX" presStyleLbl="node1" presStyleIdx="4" presStyleCnt="5" custScaleY="112128" custLinFactNeighborY="-8700">
        <dgm:presLayoutVars>
          <dgm:bulletEnabled val="1"/>
        </dgm:presLayoutVars>
      </dgm:prSet>
      <dgm:spPr/>
    </dgm:pt>
    <dgm:pt modelId="{B355CA7D-58A7-48CE-BB3C-FB9356E56129}" type="pres">
      <dgm:prSet presAssocID="{C5D434A7-B209-4B79-8AF9-15999A63B759}" presName="base" presStyleLbl="dkBgShp" presStyleIdx="1" presStyleCnt="2"/>
      <dgm:spPr/>
    </dgm:pt>
  </dgm:ptLst>
  <dgm:cxnLst>
    <dgm:cxn modelId="{565B4F04-99D8-4512-82DE-FB7848988156}" srcId="{C5D434A7-B209-4B79-8AF9-15999A63B759}" destId="{2D806162-B484-4423-81D9-A10B58C33A07}" srcOrd="3" destOrd="0" parTransId="{53030B66-E77A-48FA-8A67-450845DC3DB8}" sibTransId="{633160FF-D346-4134-BD2E-274A99CC48A4}"/>
    <dgm:cxn modelId="{86588B07-3DA2-45F0-A90A-27A93B285833}" srcId="{C5D434A7-B209-4B79-8AF9-15999A63B759}" destId="{324B096D-84BA-4566-8FE1-A62B74F468FC}" srcOrd="4" destOrd="0" parTransId="{80C01C65-C79E-443F-9976-C338ACF08391}" sibTransId="{55725B79-9153-4FDE-903E-F8FD43D60376}"/>
    <dgm:cxn modelId="{EA864613-BB1A-4A5C-B134-153F13D5F504}" srcId="{5F569D49-C6FE-4B7C-A565-7C5238199F4E}" destId="{C5D434A7-B209-4B79-8AF9-15999A63B759}" srcOrd="0" destOrd="0" parTransId="{AB071DD0-ACBD-41AC-8810-093B1F102F5F}" sibTransId="{C8E9D5EB-160A-43DB-9959-F08B82A62735}"/>
    <dgm:cxn modelId="{5439B71D-4B62-44BC-A986-F7ECFDE378BD}" type="presOf" srcId="{324B096D-84BA-4566-8FE1-A62B74F468FC}" destId="{FB218044-932B-4167-A3DD-FF8D58352087}" srcOrd="0" destOrd="0" presId="urn:microsoft.com/office/officeart/2005/8/layout/hList3"/>
    <dgm:cxn modelId="{4F6AC33E-034C-4637-9825-7A4950553B8B}" type="presOf" srcId="{E1EF64F1-3E48-40A1-9D90-4321D368ED72}" destId="{F9DF97F0-23BA-49A2-BE5E-8BDB96A2C9B7}" srcOrd="0" destOrd="0" presId="urn:microsoft.com/office/officeart/2005/8/layout/hList3"/>
    <dgm:cxn modelId="{F0A71148-E5FD-4F92-A85C-FD7BF45D15AF}" srcId="{C5D434A7-B209-4B79-8AF9-15999A63B759}" destId="{8E8EB1C1-2CF4-4E0E-834A-C7777E582662}" srcOrd="1" destOrd="0" parTransId="{6F18FB13-21AA-484A-89BF-4020D7CA9FE6}" sibTransId="{D55C06E2-DCF2-40D7-99CA-F232F31220EE}"/>
    <dgm:cxn modelId="{41836451-AECC-4547-9436-DF6E7E70CD0C}" type="presOf" srcId="{8E8EB1C1-2CF4-4E0E-834A-C7777E582662}" destId="{10515CCC-9AFA-4490-A835-4D7EDE2012F9}" srcOrd="0" destOrd="0" presId="urn:microsoft.com/office/officeart/2005/8/layout/hList3"/>
    <dgm:cxn modelId="{19DDCDAA-8000-4025-B242-03F04BE73198}" srcId="{C5D434A7-B209-4B79-8AF9-15999A63B759}" destId="{2103F8A0-8FAF-404C-B098-25FE2FDAE419}" srcOrd="2" destOrd="0" parTransId="{00FD8FAD-DBCA-49FC-ACBA-2F1F45F0D9CF}" sibTransId="{042D4DE9-4626-4827-B152-276D6C144468}"/>
    <dgm:cxn modelId="{81CABBB1-0A23-4712-8EB4-BFDA2346189E}" type="presOf" srcId="{2D806162-B484-4423-81D9-A10B58C33A07}" destId="{F07F54BB-B127-4949-939E-0E2FBCFE622A}" srcOrd="0" destOrd="0" presId="urn:microsoft.com/office/officeart/2005/8/layout/hList3"/>
    <dgm:cxn modelId="{FBCDDBD8-958B-45F7-A522-D694F58909A5}" type="presOf" srcId="{5F569D49-C6FE-4B7C-A565-7C5238199F4E}" destId="{15B58A2A-45B5-4FD1-B219-077C1784BFA1}" srcOrd="0" destOrd="0" presId="urn:microsoft.com/office/officeart/2005/8/layout/hList3"/>
    <dgm:cxn modelId="{186FEDE6-4FB3-4C7E-8876-8B11CA192899}" type="presOf" srcId="{C5D434A7-B209-4B79-8AF9-15999A63B759}" destId="{E751B164-DAEC-4770-8DEC-F2A9890507F6}" srcOrd="0" destOrd="0" presId="urn:microsoft.com/office/officeart/2005/8/layout/hList3"/>
    <dgm:cxn modelId="{B99152EF-939E-420D-BC1B-CA2D8BBD2D98}" srcId="{C5D434A7-B209-4B79-8AF9-15999A63B759}" destId="{E1EF64F1-3E48-40A1-9D90-4321D368ED72}" srcOrd="0" destOrd="0" parTransId="{FFC5E346-8973-437D-B0DA-4EF3F6A81A70}" sibTransId="{D76B4AA3-010D-4040-9C68-CECFA68D85FE}"/>
    <dgm:cxn modelId="{4BBD10F8-CF4D-428E-BCA5-B7BEC6F298AA}" type="presOf" srcId="{2103F8A0-8FAF-404C-B098-25FE2FDAE419}" destId="{DD0A48A2-4345-4D33-B532-B861D7B4E9F9}" srcOrd="0" destOrd="0" presId="urn:microsoft.com/office/officeart/2005/8/layout/hList3"/>
    <dgm:cxn modelId="{B70DEB88-3973-4E61-AE0A-F5C1EF50C259}" type="presParOf" srcId="{15B58A2A-45B5-4FD1-B219-077C1784BFA1}" destId="{E751B164-DAEC-4770-8DEC-F2A9890507F6}" srcOrd="0" destOrd="0" presId="urn:microsoft.com/office/officeart/2005/8/layout/hList3"/>
    <dgm:cxn modelId="{EFFE2882-E552-4CF2-B14B-899D8559E6B5}" type="presParOf" srcId="{15B58A2A-45B5-4FD1-B219-077C1784BFA1}" destId="{0FA433E8-DED4-4513-AE6B-C8CF322E0526}" srcOrd="1" destOrd="0" presId="urn:microsoft.com/office/officeart/2005/8/layout/hList3"/>
    <dgm:cxn modelId="{DE050F7D-FD0B-47A9-B81D-92A33DF8D4AA}" type="presParOf" srcId="{0FA433E8-DED4-4513-AE6B-C8CF322E0526}" destId="{F9DF97F0-23BA-49A2-BE5E-8BDB96A2C9B7}" srcOrd="0" destOrd="0" presId="urn:microsoft.com/office/officeart/2005/8/layout/hList3"/>
    <dgm:cxn modelId="{903ED764-4C76-4754-B92D-27F840D81695}" type="presParOf" srcId="{0FA433E8-DED4-4513-AE6B-C8CF322E0526}" destId="{10515CCC-9AFA-4490-A835-4D7EDE2012F9}" srcOrd="1" destOrd="0" presId="urn:microsoft.com/office/officeart/2005/8/layout/hList3"/>
    <dgm:cxn modelId="{CFECD508-8256-428F-97D7-19AEF97FBFAB}" type="presParOf" srcId="{0FA433E8-DED4-4513-AE6B-C8CF322E0526}" destId="{DD0A48A2-4345-4D33-B532-B861D7B4E9F9}" srcOrd="2" destOrd="0" presId="urn:microsoft.com/office/officeart/2005/8/layout/hList3"/>
    <dgm:cxn modelId="{FDBCBCB8-DDCD-45B5-8A9E-D294BA43F15A}" type="presParOf" srcId="{0FA433E8-DED4-4513-AE6B-C8CF322E0526}" destId="{F07F54BB-B127-4949-939E-0E2FBCFE622A}" srcOrd="3" destOrd="0" presId="urn:microsoft.com/office/officeart/2005/8/layout/hList3"/>
    <dgm:cxn modelId="{5486E428-87D4-47B9-9AE5-BBD93CEF67EC}" type="presParOf" srcId="{0FA433E8-DED4-4513-AE6B-C8CF322E0526}" destId="{FB218044-932B-4167-A3DD-FF8D58352087}" srcOrd="4" destOrd="0" presId="urn:microsoft.com/office/officeart/2005/8/layout/hList3"/>
    <dgm:cxn modelId="{3F7F5EE8-9F51-4165-B7EA-D6AA56730304}" type="presParOf" srcId="{15B58A2A-45B5-4FD1-B219-077C1784BFA1}" destId="{B355CA7D-58A7-48CE-BB3C-FB9356E5612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124446-0837-48D8-9F72-EA4FA8542F3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64ECEF24-A45E-43F1-83DB-D04269812F5A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CO" sz="2400">
              <a:latin typeface="+mn-lt"/>
            </a:rPr>
            <a:t>Infundir </a:t>
          </a:r>
          <a:r>
            <a:rPr lang="es-MX" sz="2400">
              <a:latin typeface="+mn-lt"/>
            </a:rPr>
            <a:t>una serie de temas que han tenido, tienen y posiblemente tendrán incidencia en el futuro</a:t>
          </a:r>
          <a:endParaRPr lang="es-CO" sz="2400" dirty="0">
            <a:latin typeface="+mn-lt"/>
          </a:endParaRPr>
        </a:p>
      </dgm:t>
    </dgm:pt>
    <dgm:pt modelId="{5967C5EF-C773-41EF-B5CB-D5C840EBEB39}" type="parTrans" cxnId="{98F7E04E-4D98-4CA9-B0E9-F66F29F20540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DBD02087-3CD5-4E30-8B48-C85DA0768DA1}" type="sibTrans" cxnId="{98F7E04E-4D98-4CA9-B0E9-F66F29F20540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4761C2A3-BE85-4C9A-B977-5475BA25D8A9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MX" sz="2400" b="0" i="0" u="none" strike="noStrike" baseline="0">
              <a:latin typeface="+mn-lt"/>
            </a:rPr>
            <a:t>Desarrollar capacidades para cuestionar, discutir y someter a examen la información</a:t>
          </a:r>
          <a:endParaRPr lang="es-CO" sz="2400" dirty="0">
            <a:latin typeface="+mn-lt"/>
          </a:endParaRPr>
        </a:p>
      </dgm:t>
    </dgm:pt>
    <dgm:pt modelId="{4DD0E17F-2AB9-4041-A93E-9092D5D7C9F9}" type="parTrans" cxnId="{1A9F30A9-66F8-4003-97AE-A7C60EF4141D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86B1BB22-5D47-4DCE-B45F-DDBBA49A8E18}" type="sibTrans" cxnId="{1A9F30A9-66F8-4003-97AE-A7C60EF4141D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AC12DA60-A8E5-47E2-9FE0-FC3220E17DFE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MX" sz="2400" b="0" i="0" u="none" strike="noStrike" baseline="0">
              <a:latin typeface="+mn-lt"/>
            </a:rPr>
            <a:t>Construir conocimiento en la interacción </a:t>
          </a:r>
          <a:r>
            <a:rPr lang="pt-BR" sz="2400" b="0" i="0" u="none" strike="noStrike" baseline="0">
              <a:latin typeface="+mn-lt"/>
            </a:rPr>
            <a:t>comunicativa, </a:t>
          </a:r>
          <a:r>
            <a:rPr lang="es-MX" sz="2400" b="0" i="0" u="none" strike="noStrike" baseline="0">
              <a:latin typeface="+mn-lt"/>
            </a:rPr>
            <a:t>participación y diálogo  </a:t>
          </a:r>
          <a:endParaRPr lang="es-CO" sz="2400" dirty="0">
            <a:latin typeface="+mn-lt"/>
          </a:endParaRPr>
        </a:p>
      </dgm:t>
    </dgm:pt>
    <dgm:pt modelId="{491FF418-ED70-4959-A6C1-6E7B4D75ACF0}" type="parTrans" cxnId="{DB7300CD-A91D-4D13-8235-35C331D3C165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86F03B56-F758-4F15-9059-DDE6BB684B88}" type="sibTrans" cxnId="{DB7300CD-A91D-4D13-8235-35C331D3C165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72BF954E-C892-4FC5-9705-0310931B9659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MX" sz="2400" dirty="0">
              <a:latin typeface="+mn-lt"/>
            </a:rPr>
            <a:t>Respetar los diferentes puntos de vista y asumir posturas argumentadas</a:t>
          </a:r>
          <a:endParaRPr lang="es-CO" sz="2400" dirty="0">
            <a:latin typeface="+mn-lt"/>
          </a:endParaRPr>
        </a:p>
      </dgm:t>
    </dgm:pt>
    <dgm:pt modelId="{FE43EECF-9D39-4FBD-A92C-19D4C52BA888}" type="parTrans" cxnId="{795B0B6E-96A8-4AA2-83B0-20FDC2774E3D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AC1F4364-7E59-4FFB-A7E9-B85C792223C9}" type="sibTrans" cxnId="{795B0B6E-96A8-4AA2-83B0-20FDC2774E3D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E42CBECD-10C5-41C0-B860-C4EEA08664C9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CO" sz="2400" dirty="0">
              <a:latin typeface="+mn-lt"/>
            </a:rPr>
            <a:t>Preparar a los </a:t>
          </a:r>
          <a:r>
            <a:rPr lang="es-MX" sz="2400" dirty="0">
              <a:latin typeface="+mn-lt"/>
            </a:rPr>
            <a:t>estudiantes para vivir en un mundo que de por si es </a:t>
          </a:r>
          <a:r>
            <a:rPr lang="es-CO" sz="2400" dirty="0">
              <a:latin typeface="+mn-lt"/>
            </a:rPr>
            <a:t>controversial</a:t>
          </a:r>
        </a:p>
      </dgm:t>
    </dgm:pt>
    <dgm:pt modelId="{5502F76A-2DA5-47B5-BE38-6E905D4FA3AF}" type="parTrans" cxnId="{91C6C51B-27F4-48A5-AC72-1E536D605E05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071AC7F3-008C-4D1F-BF60-C9B1FBB2127F}" type="sibTrans" cxnId="{91C6C51B-27F4-48A5-AC72-1E536D605E05}">
      <dgm:prSet/>
      <dgm:spPr/>
      <dgm:t>
        <a:bodyPr/>
        <a:lstStyle/>
        <a:p>
          <a:endParaRPr lang="es-CO" sz="2400">
            <a:latin typeface="+mn-lt"/>
          </a:endParaRPr>
        </a:p>
      </dgm:t>
    </dgm:pt>
    <dgm:pt modelId="{504086FC-7347-44F0-8337-3B467D225445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s-CO" sz="2400" dirty="0">
              <a:latin typeface="+mn-lt"/>
            </a:rPr>
            <a:t>Desarrollar habilidades para procesar información, razonar, investigar, pensar creativamente y evaluar</a:t>
          </a:r>
        </a:p>
      </dgm:t>
    </dgm:pt>
    <dgm:pt modelId="{B71E1495-F675-482A-8DB7-3194093F8A5C}" type="parTrans" cxnId="{6729A4F0-6174-4DDE-AD4D-2AA1E5916FA9}">
      <dgm:prSet/>
      <dgm:spPr/>
      <dgm:t>
        <a:bodyPr/>
        <a:lstStyle/>
        <a:p>
          <a:endParaRPr lang="es-CO"/>
        </a:p>
      </dgm:t>
    </dgm:pt>
    <dgm:pt modelId="{99A10336-D730-483D-8DA0-4A9B046ACBFC}" type="sibTrans" cxnId="{6729A4F0-6174-4DDE-AD4D-2AA1E5916FA9}">
      <dgm:prSet/>
      <dgm:spPr/>
      <dgm:t>
        <a:bodyPr/>
        <a:lstStyle/>
        <a:p>
          <a:endParaRPr lang="es-CO"/>
        </a:p>
      </dgm:t>
    </dgm:pt>
    <dgm:pt modelId="{6CFE9AAD-3712-490B-8E13-11ABB30874AF}" type="pres">
      <dgm:prSet presAssocID="{2D124446-0837-48D8-9F72-EA4FA8542F3B}" presName="Name0" presStyleCnt="0">
        <dgm:presLayoutVars>
          <dgm:chMax val="7"/>
          <dgm:chPref val="7"/>
          <dgm:dir/>
        </dgm:presLayoutVars>
      </dgm:prSet>
      <dgm:spPr/>
    </dgm:pt>
    <dgm:pt modelId="{2D3EBA42-DEE5-4DAF-9CD7-E7422C18705F}" type="pres">
      <dgm:prSet presAssocID="{2D124446-0837-48D8-9F72-EA4FA8542F3B}" presName="Name1" presStyleCnt="0"/>
      <dgm:spPr/>
    </dgm:pt>
    <dgm:pt modelId="{DAF20C92-315B-43BF-AD33-43719080258D}" type="pres">
      <dgm:prSet presAssocID="{2D124446-0837-48D8-9F72-EA4FA8542F3B}" presName="cycle" presStyleCnt="0"/>
      <dgm:spPr/>
    </dgm:pt>
    <dgm:pt modelId="{03ECAF0C-6EC4-4BE4-81E7-D7BF118EFD65}" type="pres">
      <dgm:prSet presAssocID="{2D124446-0837-48D8-9F72-EA4FA8542F3B}" presName="srcNode" presStyleLbl="node1" presStyleIdx="0" presStyleCnt="6"/>
      <dgm:spPr/>
    </dgm:pt>
    <dgm:pt modelId="{418CFAB9-7649-4EBD-B2F4-EB18EA54882F}" type="pres">
      <dgm:prSet presAssocID="{2D124446-0837-48D8-9F72-EA4FA8542F3B}" presName="conn" presStyleLbl="parChTrans1D2" presStyleIdx="0" presStyleCnt="1"/>
      <dgm:spPr/>
    </dgm:pt>
    <dgm:pt modelId="{22AFBF71-0D5C-41BA-BC70-7272B92A5E20}" type="pres">
      <dgm:prSet presAssocID="{2D124446-0837-48D8-9F72-EA4FA8542F3B}" presName="extraNode" presStyleLbl="node1" presStyleIdx="0" presStyleCnt="6"/>
      <dgm:spPr/>
    </dgm:pt>
    <dgm:pt modelId="{B83160B7-FC93-41F3-8BE9-F2893D888B75}" type="pres">
      <dgm:prSet presAssocID="{2D124446-0837-48D8-9F72-EA4FA8542F3B}" presName="dstNode" presStyleLbl="node1" presStyleIdx="0" presStyleCnt="6"/>
      <dgm:spPr/>
    </dgm:pt>
    <dgm:pt modelId="{260D0CE0-45F0-4509-A914-4724FB8A0E72}" type="pres">
      <dgm:prSet presAssocID="{64ECEF24-A45E-43F1-83DB-D04269812F5A}" presName="text_1" presStyleLbl="node1" presStyleIdx="0" presStyleCnt="6">
        <dgm:presLayoutVars>
          <dgm:bulletEnabled val="1"/>
        </dgm:presLayoutVars>
      </dgm:prSet>
      <dgm:spPr/>
    </dgm:pt>
    <dgm:pt modelId="{76ED20A0-30C2-4B2F-805A-5036C6B95323}" type="pres">
      <dgm:prSet presAssocID="{64ECEF24-A45E-43F1-83DB-D04269812F5A}" presName="accent_1" presStyleCnt="0"/>
      <dgm:spPr/>
    </dgm:pt>
    <dgm:pt modelId="{68CF0EA7-BF5E-4F31-9F16-753DC63C8562}" type="pres">
      <dgm:prSet presAssocID="{64ECEF24-A45E-43F1-83DB-D04269812F5A}" presName="accentRepeatNode" presStyleLbl="solidFgAcc1" presStyleIdx="0" presStyleCnt="6"/>
      <dgm:spPr/>
    </dgm:pt>
    <dgm:pt modelId="{1DFC38ED-4553-4E9A-979B-138CD59E3E9D}" type="pres">
      <dgm:prSet presAssocID="{4761C2A3-BE85-4C9A-B977-5475BA25D8A9}" presName="text_2" presStyleLbl="node1" presStyleIdx="1" presStyleCnt="6" custScaleY="96121">
        <dgm:presLayoutVars>
          <dgm:bulletEnabled val="1"/>
        </dgm:presLayoutVars>
      </dgm:prSet>
      <dgm:spPr/>
    </dgm:pt>
    <dgm:pt modelId="{8307A7C9-4C28-4940-AD9A-39D4E675B53C}" type="pres">
      <dgm:prSet presAssocID="{4761C2A3-BE85-4C9A-B977-5475BA25D8A9}" presName="accent_2" presStyleCnt="0"/>
      <dgm:spPr/>
    </dgm:pt>
    <dgm:pt modelId="{11B8AA60-B168-452B-A875-66D158720557}" type="pres">
      <dgm:prSet presAssocID="{4761C2A3-BE85-4C9A-B977-5475BA25D8A9}" presName="accentRepeatNode" presStyleLbl="solidFgAcc1" presStyleIdx="1" presStyleCnt="6"/>
      <dgm:spPr/>
    </dgm:pt>
    <dgm:pt modelId="{756E04DD-BCB1-41CB-9C41-5985AA1C87D5}" type="pres">
      <dgm:prSet presAssocID="{AC12DA60-A8E5-47E2-9FE0-FC3220E17DFE}" presName="text_3" presStyleLbl="node1" presStyleIdx="2" presStyleCnt="6">
        <dgm:presLayoutVars>
          <dgm:bulletEnabled val="1"/>
        </dgm:presLayoutVars>
      </dgm:prSet>
      <dgm:spPr/>
    </dgm:pt>
    <dgm:pt modelId="{49DE8CDD-C7F9-44E7-8EE0-BC1ECDE562F0}" type="pres">
      <dgm:prSet presAssocID="{AC12DA60-A8E5-47E2-9FE0-FC3220E17DFE}" presName="accent_3" presStyleCnt="0"/>
      <dgm:spPr/>
    </dgm:pt>
    <dgm:pt modelId="{DD21BBDE-782B-4824-84C4-A2CB3976F2D0}" type="pres">
      <dgm:prSet presAssocID="{AC12DA60-A8E5-47E2-9FE0-FC3220E17DFE}" presName="accentRepeatNode" presStyleLbl="solidFgAcc1" presStyleIdx="2" presStyleCnt="6"/>
      <dgm:spPr/>
    </dgm:pt>
    <dgm:pt modelId="{D7BE6CCA-92C2-4E02-9AE9-2C137A0EDD01}" type="pres">
      <dgm:prSet presAssocID="{72BF954E-C892-4FC5-9705-0310931B9659}" presName="text_4" presStyleLbl="node1" presStyleIdx="3" presStyleCnt="6">
        <dgm:presLayoutVars>
          <dgm:bulletEnabled val="1"/>
        </dgm:presLayoutVars>
      </dgm:prSet>
      <dgm:spPr/>
    </dgm:pt>
    <dgm:pt modelId="{278C7EFE-35E4-4E0B-91C4-584A223216C0}" type="pres">
      <dgm:prSet presAssocID="{72BF954E-C892-4FC5-9705-0310931B9659}" presName="accent_4" presStyleCnt="0"/>
      <dgm:spPr/>
    </dgm:pt>
    <dgm:pt modelId="{90DDC458-7D3F-4D0A-B7F2-9E0538128891}" type="pres">
      <dgm:prSet presAssocID="{72BF954E-C892-4FC5-9705-0310931B9659}" presName="accentRepeatNode" presStyleLbl="solidFgAcc1" presStyleIdx="3" presStyleCnt="6"/>
      <dgm:spPr/>
    </dgm:pt>
    <dgm:pt modelId="{99DE43F6-F522-4710-87D8-88F86B9A59A9}" type="pres">
      <dgm:prSet presAssocID="{E42CBECD-10C5-41C0-B860-C4EEA08664C9}" presName="text_5" presStyleLbl="node1" presStyleIdx="4" presStyleCnt="6">
        <dgm:presLayoutVars>
          <dgm:bulletEnabled val="1"/>
        </dgm:presLayoutVars>
      </dgm:prSet>
      <dgm:spPr/>
    </dgm:pt>
    <dgm:pt modelId="{F13B317F-E76F-4955-86BD-F216031EACE4}" type="pres">
      <dgm:prSet presAssocID="{E42CBECD-10C5-41C0-B860-C4EEA08664C9}" presName="accent_5" presStyleCnt="0"/>
      <dgm:spPr/>
    </dgm:pt>
    <dgm:pt modelId="{949C3700-4E9E-4015-9943-40EA33269D2A}" type="pres">
      <dgm:prSet presAssocID="{E42CBECD-10C5-41C0-B860-C4EEA08664C9}" presName="accentRepeatNode" presStyleLbl="solidFgAcc1" presStyleIdx="4" presStyleCnt="6"/>
      <dgm:spPr/>
    </dgm:pt>
    <dgm:pt modelId="{6C3EB2AB-E03C-473A-A892-20DA7C6EB44C}" type="pres">
      <dgm:prSet presAssocID="{504086FC-7347-44F0-8337-3B467D225445}" presName="text_6" presStyleLbl="node1" presStyleIdx="5" presStyleCnt="6" custScaleY="98854">
        <dgm:presLayoutVars>
          <dgm:bulletEnabled val="1"/>
        </dgm:presLayoutVars>
      </dgm:prSet>
      <dgm:spPr/>
    </dgm:pt>
    <dgm:pt modelId="{39DFE109-4B13-4F76-B2BE-834A768D04B4}" type="pres">
      <dgm:prSet presAssocID="{504086FC-7347-44F0-8337-3B467D225445}" presName="accent_6" presStyleCnt="0"/>
      <dgm:spPr/>
    </dgm:pt>
    <dgm:pt modelId="{D155C607-AC8F-48F8-9C9A-6FC401ADE956}" type="pres">
      <dgm:prSet presAssocID="{504086FC-7347-44F0-8337-3B467D225445}" presName="accentRepeatNode" presStyleLbl="solidFgAcc1" presStyleIdx="5" presStyleCnt="6"/>
      <dgm:spPr/>
    </dgm:pt>
  </dgm:ptLst>
  <dgm:cxnLst>
    <dgm:cxn modelId="{91C6C51B-27F4-48A5-AC72-1E536D605E05}" srcId="{2D124446-0837-48D8-9F72-EA4FA8542F3B}" destId="{E42CBECD-10C5-41C0-B860-C4EEA08664C9}" srcOrd="4" destOrd="0" parTransId="{5502F76A-2DA5-47B5-BE38-6E905D4FA3AF}" sibTransId="{071AC7F3-008C-4D1F-BF60-C9B1FBB2127F}"/>
    <dgm:cxn modelId="{01675B39-6253-4A01-9C8A-C2CF29A9578E}" type="presOf" srcId="{4761C2A3-BE85-4C9A-B977-5475BA25D8A9}" destId="{1DFC38ED-4553-4E9A-979B-138CD59E3E9D}" srcOrd="0" destOrd="0" presId="urn:microsoft.com/office/officeart/2008/layout/VerticalCurvedList"/>
    <dgm:cxn modelId="{B2289048-71EE-4565-98DF-78A49D185E06}" type="presOf" srcId="{64ECEF24-A45E-43F1-83DB-D04269812F5A}" destId="{260D0CE0-45F0-4509-A914-4724FB8A0E72}" srcOrd="0" destOrd="0" presId="urn:microsoft.com/office/officeart/2008/layout/VerticalCurvedList"/>
    <dgm:cxn modelId="{2BE6DD4B-878B-4C67-B6D2-61F9942044A2}" type="presOf" srcId="{72BF954E-C892-4FC5-9705-0310931B9659}" destId="{D7BE6CCA-92C2-4E02-9AE9-2C137A0EDD01}" srcOrd="0" destOrd="0" presId="urn:microsoft.com/office/officeart/2008/layout/VerticalCurvedList"/>
    <dgm:cxn modelId="{795B0B6E-96A8-4AA2-83B0-20FDC2774E3D}" srcId="{2D124446-0837-48D8-9F72-EA4FA8542F3B}" destId="{72BF954E-C892-4FC5-9705-0310931B9659}" srcOrd="3" destOrd="0" parTransId="{FE43EECF-9D39-4FBD-A92C-19D4C52BA888}" sibTransId="{AC1F4364-7E59-4FFB-A7E9-B85C792223C9}"/>
    <dgm:cxn modelId="{98F7E04E-4D98-4CA9-B0E9-F66F29F20540}" srcId="{2D124446-0837-48D8-9F72-EA4FA8542F3B}" destId="{64ECEF24-A45E-43F1-83DB-D04269812F5A}" srcOrd="0" destOrd="0" parTransId="{5967C5EF-C773-41EF-B5CB-D5C840EBEB39}" sibTransId="{DBD02087-3CD5-4E30-8B48-C85DA0768DA1}"/>
    <dgm:cxn modelId="{CC53FE7C-5910-4E42-BB78-4B0C2617144F}" type="presOf" srcId="{E42CBECD-10C5-41C0-B860-C4EEA08664C9}" destId="{99DE43F6-F522-4710-87D8-88F86B9A59A9}" srcOrd="0" destOrd="0" presId="urn:microsoft.com/office/officeart/2008/layout/VerticalCurvedList"/>
    <dgm:cxn modelId="{A2C78888-2520-48B4-9887-DD510A4A851C}" type="presOf" srcId="{2D124446-0837-48D8-9F72-EA4FA8542F3B}" destId="{6CFE9AAD-3712-490B-8E13-11ABB30874AF}" srcOrd="0" destOrd="0" presId="urn:microsoft.com/office/officeart/2008/layout/VerticalCurvedList"/>
    <dgm:cxn modelId="{9DD7358C-BD54-4D8B-9C05-45B22120B59D}" type="presOf" srcId="{AC12DA60-A8E5-47E2-9FE0-FC3220E17DFE}" destId="{756E04DD-BCB1-41CB-9C41-5985AA1C87D5}" srcOrd="0" destOrd="0" presId="urn:microsoft.com/office/officeart/2008/layout/VerticalCurvedList"/>
    <dgm:cxn modelId="{49BA618D-A4E6-4CBA-BFD8-7CB379F716B7}" type="presOf" srcId="{504086FC-7347-44F0-8337-3B467D225445}" destId="{6C3EB2AB-E03C-473A-A892-20DA7C6EB44C}" srcOrd="0" destOrd="0" presId="urn:microsoft.com/office/officeart/2008/layout/VerticalCurvedList"/>
    <dgm:cxn modelId="{1A9F30A9-66F8-4003-97AE-A7C60EF4141D}" srcId="{2D124446-0837-48D8-9F72-EA4FA8542F3B}" destId="{4761C2A3-BE85-4C9A-B977-5475BA25D8A9}" srcOrd="1" destOrd="0" parTransId="{4DD0E17F-2AB9-4041-A93E-9092D5D7C9F9}" sibTransId="{86B1BB22-5D47-4DCE-B45F-DDBBA49A8E18}"/>
    <dgm:cxn modelId="{DB7300CD-A91D-4D13-8235-35C331D3C165}" srcId="{2D124446-0837-48D8-9F72-EA4FA8542F3B}" destId="{AC12DA60-A8E5-47E2-9FE0-FC3220E17DFE}" srcOrd="2" destOrd="0" parTransId="{491FF418-ED70-4959-A6C1-6E7B4D75ACF0}" sibTransId="{86F03B56-F758-4F15-9059-DDE6BB684B88}"/>
    <dgm:cxn modelId="{9C725BE3-B639-4BBA-A9A0-4067ED2FC9FB}" type="presOf" srcId="{DBD02087-3CD5-4E30-8B48-C85DA0768DA1}" destId="{418CFAB9-7649-4EBD-B2F4-EB18EA54882F}" srcOrd="0" destOrd="0" presId="urn:microsoft.com/office/officeart/2008/layout/VerticalCurvedList"/>
    <dgm:cxn modelId="{6729A4F0-6174-4DDE-AD4D-2AA1E5916FA9}" srcId="{2D124446-0837-48D8-9F72-EA4FA8542F3B}" destId="{504086FC-7347-44F0-8337-3B467D225445}" srcOrd="5" destOrd="0" parTransId="{B71E1495-F675-482A-8DB7-3194093F8A5C}" sibTransId="{99A10336-D730-483D-8DA0-4A9B046ACBFC}"/>
    <dgm:cxn modelId="{A5508859-D1C1-471E-A2F1-F2003CB351FB}" type="presParOf" srcId="{6CFE9AAD-3712-490B-8E13-11ABB30874AF}" destId="{2D3EBA42-DEE5-4DAF-9CD7-E7422C18705F}" srcOrd="0" destOrd="0" presId="urn:microsoft.com/office/officeart/2008/layout/VerticalCurvedList"/>
    <dgm:cxn modelId="{FA34E110-A147-4A37-9AE3-D229DBD9CA56}" type="presParOf" srcId="{2D3EBA42-DEE5-4DAF-9CD7-E7422C18705F}" destId="{DAF20C92-315B-43BF-AD33-43719080258D}" srcOrd="0" destOrd="0" presId="urn:microsoft.com/office/officeart/2008/layout/VerticalCurvedList"/>
    <dgm:cxn modelId="{FE2ED4D6-1352-4C85-A2CE-F0A29407B8EF}" type="presParOf" srcId="{DAF20C92-315B-43BF-AD33-43719080258D}" destId="{03ECAF0C-6EC4-4BE4-81E7-D7BF118EFD65}" srcOrd="0" destOrd="0" presId="urn:microsoft.com/office/officeart/2008/layout/VerticalCurvedList"/>
    <dgm:cxn modelId="{B1413C2C-DC18-426B-AF1C-69FBE408BA9E}" type="presParOf" srcId="{DAF20C92-315B-43BF-AD33-43719080258D}" destId="{418CFAB9-7649-4EBD-B2F4-EB18EA54882F}" srcOrd="1" destOrd="0" presId="urn:microsoft.com/office/officeart/2008/layout/VerticalCurvedList"/>
    <dgm:cxn modelId="{457B1D33-A1E2-4EE5-B2DA-900C4754D430}" type="presParOf" srcId="{DAF20C92-315B-43BF-AD33-43719080258D}" destId="{22AFBF71-0D5C-41BA-BC70-7272B92A5E20}" srcOrd="2" destOrd="0" presId="urn:microsoft.com/office/officeart/2008/layout/VerticalCurvedList"/>
    <dgm:cxn modelId="{861B0566-0FC0-486B-B2E3-7F5FC6B6FE41}" type="presParOf" srcId="{DAF20C92-315B-43BF-AD33-43719080258D}" destId="{B83160B7-FC93-41F3-8BE9-F2893D888B75}" srcOrd="3" destOrd="0" presId="urn:microsoft.com/office/officeart/2008/layout/VerticalCurvedList"/>
    <dgm:cxn modelId="{59A7B372-F9DC-440B-84F8-B1700CE01D7D}" type="presParOf" srcId="{2D3EBA42-DEE5-4DAF-9CD7-E7422C18705F}" destId="{260D0CE0-45F0-4509-A914-4724FB8A0E72}" srcOrd="1" destOrd="0" presId="urn:microsoft.com/office/officeart/2008/layout/VerticalCurvedList"/>
    <dgm:cxn modelId="{8F37D3CA-11A3-4736-8BEF-C7ECD7832AAE}" type="presParOf" srcId="{2D3EBA42-DEE5-4DAF-9CD7-E7422C18705F}" destId="{76ED20A0-30C2-4B2F-805A-5036C6B95323}" srcOrd="2" destOrd="0" presId="urn:microsoft.com/office/officeart/2008/layout/VerticalCurvedList"/>
    <dgm:cxn modelId="{FE49EF49-CB83-439C-9569-6A6D210BE38B}" type="presParOf" srcId="{76ED20A0-30C2-4B2F-805A-5036C6B95323}" destId="{68CF0EA7-BF5E-4F31-9F16-753DC63C8562}" srcOrd="0" destOrd="0" presId="urn:microsoft.com/office/officeart/2008/layout/VerticalCurvedList"/>
    <dgm:cxn modelId="{8BB16337-7AEF-44E0-8406-DA8383167253}" type="presParOf" srcId="{2D3EBA42-DEE5-4DAF-9CD7-E7422C18705F}" destId="{1DFC38ED-4553-4E9A-979B-138CD59E3E9D}" srcOrd="3" destOrd="0" presId="urn:microsoft.com/office/officeart/2008/layout/VerticalCurvedList"/>
    <dgm:cxn modelId="{23477793-E1C1-4C47-97FE-E6F0978E1379}" type="presParOf" srcId="{2D3EBA42-DEE5-4DAF-9CD7-E7422C18705F}" destId="{8307A7C9-4C28-4940-AD9A-39D4E675B53C}" srcOrd="4" destOrd="0" presId="urn:microsoft.com/office/officeart/2008/layout/VerticalCurvedList"/>
    <dgm:cxn modelId="{4EA4C5C3-A41C-4EA8-B375-1BE0ED38423D}" type="presParOf" srcId="{8307A7C9-4C28-4940-AD9A-39D4E675B53C}" destId="{11B8AA60-B168-452B-A875-66D158720557}" srcOrd="0" destOrd="0" presId="urn:microsoft.com/office/officeart/2008/layout/VerticalCurvedList"/>
    <dgm:cxn modelId="{0526E2DA-FCB5-4D70-B083-2D5EB8AFF19A}" type="presParOf" srcId="{2D3EBA42-DEE5-4DAF-9CD7-E7422C18705F}" destId="{756E04DD-BCB1-41CB-9C41-5985AA1C87D5}" srcOrd="5" destOrd="0" presId="urn:microsoft.com/office/officeart/2008/layout/VerticalCurvedList"/>
    <dgm:cxn modelId="{0DE51682-A227-465D-8049-6842377487EA}" type="presParOf" srcId="{2D3EBA42-DEE5-4DAF-9CD7-E7422C18705F}" destId="{49DE8CDD-C7F9-44E7-8EE0-BC1ECDE562F0}" srcOrd="6" destOrd="0" presId="urn:microsoft.com/office/officeart/2008/layout/VerticalCurvedList"/>
    <dgm:cxn modelId="{DE1EBE02-8F16-4F98-91CF-308C6CB0E6F5}" type="presParOf" srcId="{49DE8CDD-C7F9-44E7-8EE0-BC1ECDE562F0}" destId="{DD21BBDE-782B-4824-84C4-A2CB3976F2D0}" srcOrd="0" destOrd="0" presId="urn:microsoft.com/office/officeart/2008/layout/VerticalCurvedList"/>
    <dgm:cxn modelId="{E2328A09-40CA-4028-9580-E4E6B92F005F}" type="presParOf" srcId="{2D3EBA42-DEE5-4DAF-9CD7-E7422C18705F}" destId="{D7BE6CCA-92C2-4E02-9AE9-2C137A0EDD01}" srcOrd="7" destOrd="0" presId="urn:microsoft.com/office/officeart/2008/layout/VerticalCurvedList"/>
    <dgm:cxn modelId="{D2878057-6B73-4B1C-B45E-39CF8995524D}" type="presParOf" srcId="{2D3EBA42-DEE5-4DAF-9CD7-E7422C18705F}" destId="{278C7EFE-35E4-4E0B-91C4-584A223216C0}" srcOrd="8" destOrd="0" presId="urn:microsoft.com/office/officeart/2008/layout/VerticalCurvedList"/>
    <dgm:cxn modelId="{1DD73B8F-B785-45BF-B7F0-4A16867AF37C}" type="presParOf" srcId="{278C7EFE-35E4-4E0B-91C4-584A223216C0}" destId="{90DDC458-7D3F-4D0A-B7F2-9E0538128891}" srcOrd="0" destOrd="0" presId="urn:microsoft.com/office/officeart/2008/layout/VerticalCurvedList"/>
    <dgm:cxn modelId="{3DB21BD2-0562-4532-995C-F2ABA416FF55}" type="presParOf" srcId="{2D3EBA42-DEE5-4DAF-9CD7-E7422C18705F}" destId="{99DE43F6-F522-4710-87D8-88F86B9A59A9}" srcOrd="9" destOrd="0" presId="urn:microsoft.com/office/officeart/2008/layout/VerticalCurvedList"/>
    <dgm:cxn modelId="{684374BC-FC4D-46AE-AB0E-FD0D2236FBAB}" type="presParOf" srcId="{2D3EBA42-DEE5-4DAF-9CD7-E7422C18705F}" destId="{F13B317F-E76F-4955-86BD-F216031EACE4}" srcOrd="10" destOrd="0" presId="urn:microsoft.com/office/officeart/2008/layout/VerticalCurvedList"/>
    <dgm:cxn modelId="{2C877864-75B3-41A8-903D-01C16EA1C734}" type="presParOf" srcId="{F13B317F-E76F-4955-86BD-F216031EACE4}" destId="{949C3700-4E9E-4015-9943-40EA33269D2A}" srcOrd="0" destOrd="0" presId="urn:microsoft.com/office/officeart/2008/layout/VerticalCurvedList"/>
    <dgm:cxn modelId="{8E850D9A-9C27-44ED-BA01-0CF526933EFB}" type="presParOf" srcId="{2D3EBA42-DEE5-4DAF-9CD7-E7422C18705F}" destId="{6C3EB2AB-E03C-473A-A892-20DA7C6EB44C}" srcOrd="11" destOrd="0" presId="urn:microsoft.com/office/officeart/2008/layout/VerticalCurvedList"/>
    <dgm:cxn modelId="{99CBF1BC-873A-4A5D-B20E-CC63F1AF6BA1}" type="presParOf" srcId="{2D3EBA42-DEE5-4DAF-9CD7-E7422C18705F}" destId="{39DFE109-4B13-4F76-B2BE-834A768D04B4}" srcOrd="12" destOrd="0" presId="urn:microsoft.com/office/officeart/2008/layout/VerticalCurvedList"/>
    <dgm:cxn modelId="{B6EEB080-4FB5-4062-8C18-ECC3745C735B}" type="presParOf" srcId="{39DFE109-4B13-4F76-B2BE-834A768D04B4}" destId="{D155C607-AC8F-48F8-9C9A-6FC401ADE9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987FFF-B909-48E5-A70E-C6F8BAF04D40}" type="doc">
      <dgm:prSet loTypeId="urn:microsoft.com/office/officeart/2005/8/layout/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B862345D-2A76-4626-80C8-8B1095170CC7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CO" sz="2400" dirty="0"/>
            <a:t>Búsqueda de la situación o tema controversial en la r</a:t>
          </a:r>
          <a:r>
            <a:rPr lang="es-ES" sz="2400" dirty="0" err="1"/>
            <a:t>ealidad</a:t>
          </a:r>
          <a:r>
            <a:rPr lang="es-ES" sz="2400" dirty="0"/>
            <a:t> cotidiana, familiar, comunal, social, política, económica, cultural, científica, contenido escolar </a:t>
          </a:r>
          <a:endParaRPr lang="es-CO" sz="2400" b="1" dirty="0"/>
        </a:p>
      </dgm:t>
    </dgm:pt>
    <dgm:pt modelId="{BB92902E-F0E9-4594-953B-417B05CC69A6}" type="parTrans" cxnId="{C2819E91-D7E4-4C8D-9B26-6359E512D473}">
      <dgm:prSet/>
      <dgm:spPr/>
      <dgm:t>
        <a:bodyPr/>
        <a:lstStyle/>
        <a:p>
          <a:endParaRPr lang="es-CO" sz="2400"/>
        </a:p>
      </dgm:t>
    </dgm:pt>
    <dgm:pt modelId="{D5F05263-ED7D-4073-AEAA-CAAE109F9954}" type="sibTrans" cxnId="{C2819E91-D7E4-4C8D-9B26-6359E512D473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CO" sz="2400"/>
        </a:p>
      </dgm:t>
    </dgm:pt>
    <dgm:pt modelId="{AA492702-2BC0-41F7-9508-63A74D2FE123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2400" dirty="0"/>
            <a:t>¿Dónde esta </a:t>
          </a:r>
          <a:r>
            <a:rPr lang="es-CO" sz="2400" dirty="0"/>
            <a:t>la contradicción? Describir e identificar los derechos y valores presentes de ambas posturas</a:t>
          </a:r>
        </a:p>
      </dgm:t>
    </dgm:pt>
    <dgm:pt modelId="{214640A9-A43A-4E02-B273-97CB0F118AC4}" type="parTrans" cxnId="{D416D1E4-4EF8-4E23-B95C-A1F8AF55F51D}">
      <dgm:prSet/>
      <dgm:spPr/>
      <dgm:t>
        <a:bodyPr/>
        <a:lstStyle/>
        <a:p>
          <a:endParaRPr lang="es-CO" sz="2400"/>
        </a:p>
      </dgm:t>
    </dgm:pt>
    <dgm:pt modelId="{984AA88C-C38C-4C13-A1AF-80EF5A9EDE7E}" type="sibTrans" cxnId="{D416D1E4-4EF8-4E23-B95C-A1F8AF55F51D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CO" sz="2400"/>
        </a:p>
      </dgm:t>
    </dgm:pt>
    <dgm:pt modelId="{873D8867-DCB8-49E8-B095-A0983A8D4ADA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sz="2400" b="0" dirty="0"/>
            <a:t>Posibles soluciones y  búsqueda de estas  </a:t>
          </a:r>
          <a:r>
            <a:rPr lang="es-MX" sz="2400" dirty="0"/>
            <a:t>en la acción. Intervención directa y activa sobre el problema</a:t>
          </a:r>
          <a:endParaRPr lang="es-CO" sz="2400" dirty="0"/>
        </a:p>
      </dgm:t>
    </dgm:pt>
    <dgm:pt modelId="{03B3903D-A412-45A9-922D-742383C24012}" type="parTrans" cxnId="{BC0784C6-7A1A-44D6-8C47-BE2E90D09172}">
      <dgm:prSet/>
      <dgm:spPr/>
      <dgm:t>
        <a:bodyPr/>
        <a:lstStyle/>
        <a:p>
          <a:endParaRPr lang="es-CO" sz="2400"/>
        </a:p>
      </dgm:t>
    </dgm:pt>
    <dgm:pt modelId="{E844116A-7EBD-4A32-9B00-F14F797A8586}" type="sibTrans" cxnId="{BC0784C6-7A1A-44D6-8C47-BE2E90D09172}">
      <dgm:prSet/>
      <dgm:spPr/>
      <dgm:t>
        <a:bodyPr/>
        <a:lstStyle/>
        <a:p>
          <a:endParaRPr lang="es-CO" sz="2400"/>
        </a:p>
      </dgm:t>
    </dgm:pt>
    <dgm:pt modelId="{33275509-1F7D-40F5-96F8-E6E5838A7D66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CO" sz="2400" dirty="0"/>
            <a:t>Delimitación de la controversia: </a:t>
          </a:r>
          <a:r>
            <a:rPr lang="es-MX" sz="2400" dirty="0"/>
            <a:t>Conceptos, principios, derechos, alternativas valóricas, antecedentes, consecuencias</a:t>
          </a:r>
          <a:endParaRPr lang="es-CO" sz="2400" dirty="0"/>
        </a:p>
      </dgm:t>
    </dgm:pt>
    <dgm:pt modelId="{5430860A-594B-4580-BDAC-12FF54EC0F94}" type="parTrans" cxnId="{59B638A4-769D-4B82-9EF4-66CF34815C43}">
      <dgm:prSet/>
      <dgm:spPr/>
      <dgm:t>
        <a:bodyPr/>
        <a:lstStyle/>
        <a:p>
          <a:endParaRPr lang="es-ES"/>
        </a:p>
      </dgm:t>
    </dgm:pt>
    <dgm:pt modelId="{049B6E3A-05BB-48A9-91F4-0EDCE39F09E8}" type="sibTrans" cxnId="{59B638A4-769D-4B82-9EF4-66CF34815C43}">
      <dgm:prSet/>
      <dgm:spPr/>
      <dgm:t>
        <a:bodyPr/>
        <a:lstStyle/>
        <a:p>
          <a:endParaRPr lang="es-ES"/>
        </a:p>
      </dgm:t>
    </dgm:pt>
    <dgm:pt modelId="{F3A02A45-1B19-4138-9D35-DD3A9E7300D2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sz="2400" dirty="0"/>
            <a:t>Toma de conciencia sobre DDHH y disposición a actuar en su favor</a:t>
          </a:r>
          <a:endParaRPr lang="es-CO" sz="2400" dirty="0"/>
        </a:p>
      </dgm:t>
    </dgm:pt>
    <dgm:pt modelId="{D186202E-86E6-4D38-8C46-6973DAA353A8}" type="parTrans" cxnId="{90FB4F8A-BCB3-49F1-B6D0-6A1262753AAF}">
      <dgm:prSet/>
      <dgm:spPr/>
      <dgm:t>
        <a:bodyPr/>
        <a:lstStyle/>
        <a:p>
          <a:endParaRPr lang="es-ES"/>
        </a:p>
      </dgm:t>
    </dgm:pt>
    <dgm:pt modelId="{A189FDFB-5BC2-492C-841F-60BCE87C8BFB}" type="sibTrans" cxnId="{90FB4F8A-BCB3-49F1-B6D0-6A1262753AAF}">
      <dgm:prSet/>
      <dgm:spPr/>
      <dgm:t>
        <a:bodyPr/>
        <a:lstStyle/>
        <a:p>
          <a:endParaRPr lang="es-ES"/>
        </a:p>
      </dgm:t>
    </dgm:pt>
    <dgm:pt modelId="{F741699C-3842-4EB4-828B-8819E6DD1EC4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sz="2400" dirty="0"/>
            <a:t>Análisis y discusión de significaciones,  contradicciones,   alternativas de solución. </a:t>
          </a:r>
        </a:p>
        <a:p>
          <a:r>
            <a:rPr lang="es-MX" sz="2400" dirty="0"/>
            <a:t>Evaluación</a:t>
          </a:r>
          <a:endParaRPr lang="es-CO" sz="2400" dirty="0"/>
        </a:p>
      </dgm:t>
    </dgm:pt>
    <dgm:pt modelId="{FFCDF7F1-AAA9-455C-8909-6F3FBD77CABF}" type="parTrans" cxnId="{544672E0-DE9E-4A75-82A3-9B956F11B74F}">
      <dgm:prSet/>
      <dgm:spPr/>
      <dgm:t>
        <a:bodyPr/>
        <a:lstStyle/>
        <a:p>
          <a:endParaRPr lang="es-ES"/>
        </a:p>
      </dgm:t>
    </dgm:pt>
    <dgm:pt modelId="{72CB8352-FCCC-4A83-9AAB-68E8192F18AE}" type="sibTrans" cxnId="{544672E0-DE9E-4A75-82A3-9B956F11B74F}">
      <dgm:prSet/>
      <dgm:spPr/>
      <dgm:t>
        <a:bodyPr/>
        <a:lstStyle/>
        <a:p>
          <a:endParaRPr lang="es-ES"/>
        </a:p>
      </dgm:t>
    </dgm:pt>
    <dgm:pt modelId="{43BFC794-825C-4A7F-A3FE-A957E7F5260E}" type="pres">
      <dgm:prSet presAssocID="{E9987FFF-B909-48E5-A70E-C6F8BAF04D40}" presName="diagram" presStyleCnt="0">
        <dgm:presLayoutVars>
          <dgm:dir/>
          <dgm:resizeHandles val="exact"/>
        </dgm:presLayoutVars>
      </dgm:prSet>
      <dgm:spPr/>
    </dgm:pt>
    <dgm:pt modelId="{D767C70B-E3A3-4236-B680-69779384AFAB}" type="pres">
      <dgm:prSet presAssocID="{B862345D-2A76-4626-80C8-8B1095170CC7}" presName="node" presStyleLbl="node1" presStyleIdx="0" presStyleCnt="6" custScaleX="126983" custScaleY="141012" custLinFactNeighborX="15772" custLinFactNeighborY="-7824">
        <dgm:presLayoutVars>
          <dgm:bulletEnabled val="1"/>
        </dgm:presLayoutVars>
      </dgm:prSet>
      <dgm:spPr/>
    </dgm:pt>
    <dgm:pt modelId="{50231279-0D8D-416A-92BA-7473C03DE244}" type="pres">
      <dgm:prSet presAssocID="{D5F05263-ED7D-4073-AEAA-CAAE109F9954}" presName="sibTrans" presStyleLbl="sibTrans2D1" presStyleIdx="0" presStyleCnt="5"/>
      <dgm:spPr/>
    </dgm:pt>
    <dgm:pt modelId="{E2CA348C-46E4-4D77-A73C-563F040AEF29}" type="pres">
      <dgm:prSet presAssocID="{D5F05263-ED7D-4073-AEAA-CAAE109F9954}" presName="connectorText" presStyleLbl="sibTrans2D1" presStyleIdx="0" presStyleCnt="5"/>
      <dgm:spPr/>
    </dgm:pt>
    <dgm:pt modelId="{CE609B96-600E-4DE6-A0EF-464B0B807047}" type="pres">
      <dgm:prSet presAssocID="{AA492702-2BC0-41F7-9508-63A74D2FE123}" presName="node" presStyleLbl="node1" presStyleIdx="1" presStyleCnt="6" custScaleX="113264" custScaleY="138894" custLinFactNeighborX="8027" custLinFactNeighborY="-4263">
        <dgm:presLayoutVars>
          <dgm:bulletEnabled val="1"/>
        </dgm:presLayoutVars>
      </dgm:prSet>
      <dgm:spPr/>
    </dgm:pt>
    <dgm:pt modelId="{8C44EFE8-87E4-4B6A-ADE1-662E75B47E8C}" type="pres">
      <dgm:prSet presAssocID="{984AA88C-C38C-4C13-A1AF-80EF5A9EDE7E}" presName="sibTrans" presStyleLbl="sibTrans2D1" presStyleIdx="1" presStyleCnt="5"/>
      <dgm:spPr/>
    </dgm:pt>
    <dgm:pt modelId="{F55C30C0-95CB-4A03-97F4-5FE3C9018E41}" type="pres">
      <dgm:prSet presAssocID="{984AA88C-C38C-4C13-A1AF-80EF5A9EDE7E}" presName="connectorText" presStyleLbl="sibTrans2D1" presStyleIdx="1" presStyleCnt="5"/>
      <dgm:spPr/>
    </dgm:pt>
    <dgm:pt modelId="{1C82D66E-A5D4-447E-B799-212AB25B3DD4}" type="pres">
      <dgm:prSet presAssocID="{33275509-1F7D-40F5-96F8-E6E5838A7D66}" presName="node" presStyleLbl="node1" presStyleIdx="2" presStyleCnt="6" custScaleX="129731" custScaleY="138485" custLinFactNeighborX="-5477" custLinFactNeighborY="1009">
        <dgm:presLayoutVars>
          <dgm:bulletEnabled val="1"/>
        </dgm:presLayoutVars>
      </dgm:prSet>
      <dgm:spPr/>
    </dgm:pt>
    <dgm:pt modelId="{8FA150C1-CDCD-41E1-9097-0637DD0D87D3}" type="pres">
      <dgm:prSet presAssocID="{049B6E3A-05BB-48A9-91F4-0EDCE39F09E8}" presName="sibTrans" presStyleLbl="sibTrans2D1" presStyleIdx="2" presStyleCnt="5"/>
      <dgm:spPr/>
    </dgm:pt>
    <dgm:pt modelId="{7E9203A8-EC1D-46D6-8535-E6315285374C}" type="pres">
      <dgm:prSet presAssocID="{049B6E3A-05BB-48A9-91F4-0EDCE39F09E8}" presName="connectorText" presStyleLbl="sibTrans2D1" presStyleIdx="2" presStyleCnt="5"/>
      <dgm:spPr/>
    </dgm:pt>
    <dgm:pt modelId="{D5F169CA-2790-4D1C-947E-75F0938FB6E9}" type="pres">
      <dgm:prSet presAssocID="{873D8867-DCB8-49E8-B095-A0983A8D4ADA}" presName="node" presStyleLbl="node1" presStyleIdx="3" presStyleCnt="6" custScaleX="115037" custScaleY="157357" custLinFactNeighborX="-8645" custLinFactNeighborY="8483">
        <dgm:presLayoutVars>
          <dgm:bulletEnabled val="1"/>
        </dgm:presLayoutVars>
      </dgm:prSet>
      <dgm:spPr/>
    </dgm:pt>
    <dgm:pt modelId="{7A346389-5AB8-4420-A1DE-B3701D5B52DC}" type="pres">
      <dgm:prSet presAssocID="{E844116A-7EBD-4A32-9B00-F14F797A8586}" presName="sibTrans" presStyleLbl="sibTrans2D1" presStyleIdx="3" presStyleCnt="5"/>
      <dgm:spPr/>
    </dgm:pt>
    <dgm:pt modelId="{2B49EFE7-2F41-47A6-BEE0-1BDDFDBD88E5}" type="pres">
      <dgm:prSet presAssocID="{E844116A-7EBD-4A32-9B00-F14F797A8586}" presName="connectorText" presStyleLbl="sibTrans2D1" presStyleIdx="3" presStyleCnt="5"/>
      <dgm:spPr/>
    </dgm:pt>
    <dgm:pt modelId="{A4DCF489-A02E-4F75-9748-D734CF6BBF93}" type="pres">
      <dgm:prSet presAssocID="{F3A02A45-1B19-4138-9D35-DD3A9E7300D2}" presName="node" presStyleLbl="node1" presStyleIdx="4" presStyleCnt="6" custScaleY="146872" custLinFactNeighborY="14686">
        <dgm:presLayoutVars>
          <dgm:bulletEnabled val="1"/>
        </dgm:presLayoutVars>
      </dgm:prSet>
      <dgm:spPr/>
    </dgm:pt>
    <dgm:pt modelId="{ECE15542-4049-4E00-B756-8892EE75D682}" type="pres">
      <dgm:prSet presAssocID="{A189FDFB-5BC2-492C-841F-60BCE87C8BFB}" presName="sibTrans" presStyleLbl="sibTrans2D1" presStyleIdx="4" presStyleCnt="5"/>
      <dgm:spPr/>
    </dgm:pt>
    <dgm:pt modelId="{A4E1F653-9A9F-49E9-BA06-98A0F7E26CF8}" type="pres">
      <dgm:prSet presAssocID="{A189FDFB-5BC2-492C-841F-60BCE87C8BFB}" presName="connectorText" presStyleLbl="sibTrans2D1" presStyleIdx="4" presStyleCnt="5"/>
      <dgm:spPr/>
    </dgm:pt>
    <dgm:pt modelId="{7E9C0763-8F42-44B5-9D8D-A46B4097A3A9}" type="pres">
      <dgm:prSet presAssocID="{F741699C-3842-4EB4-828B-8819E6DD1EC4}" presName="node" presStyleLbl="node1" presStyleIdx="5" presStyleCnt="6" custScaleX="117214" custScaleY="130709" custLinFactNeighborX="0" custLinFactNeighborY="16528">
        <dgm:presLayoutVars>
          <dgm:bulletEnabled val="1"/>
        </dgm:presLayoutVars>
      </dgm:prSet>
      <dgm:spPr/>
    </dgm:pt>
  </dgm:ptLst>
  <dgm:cxnLst>
    <dgm:cxn modelId="{E0FAD80C-7914-442C-81D5-61646A4BBC3D}" type="presOf" srcId="{984AA88C-C38C-4C13-A1AF-80EF5A9EDE7E}" destId="{F55C30C0-95CB-4A03-97F4-5FE3C9018E41}" srcOrd="1" destOrd="0" presId="urn:microsoft.com/office/officeart/2005/8/layout/process5"/>
    <dgm:cxn modelId="{6616E734-CCA1-486B-8C11-272F4E30E39C}" type="presOf" srcId="{33275509-1F7D-40F5-96F8-E6E5838A7D66}" destId="{1C82D66E-A5D4-447E-B799-212AB25B3DD4}" srcOrd="0" destOrd="0" presId="urn:microsoft.com/office/officeart/2005/8/layout/process5"/>
    <dgm:cxn modelId="{C6514262-43FF-44D5-BD03-4458376FAC52}" type="presOf" srcId="{E844116A-7EBD-4A32-9B00-F14F797A8586}" destId="{7A346389-5AB8-4420-A1DE-B3701D5B52DC}" srcOrd="0" destOrd="0" presId="urn:microsoft.com/office/officeart/2005/8/layout/process5"/>
    <dgm:cxn modelId="{0721FA46-042D-43E7-8DE6-B98DA3BE64DB}" type="presOf" srcId="{049B6E3A-05BB-48A9-91F4-0EDCE39F09E8}" destId="{7E9203A8-EC1D-46D6-8535-E6315285374C}" srcOrd="1" destOrd="0" presId="urn:microsoft.com/office/officeart/2005/8/layout/process5"/>
    <dgm:cxn modelId="{3F504F6C-BD5F-4B6C-9C25-AC6BA249A901}" type="presOf" srcId="{F3A02A45-1B19-4138-9D35-DD3A9E7300D2}" destId="{A4DCF489-A02E-4F75-9748-D734CF6BBF93}" srcOrd="0" destOrd="0" presId="urn:microsoft.com/office/officeart/2005/8/layout/process5"/>
    <dgm:cxn modelId="{26CFC76C-D56B-4FB3-BEC0-C2C0E70860A4}" type="presOf" srcId="{AA492702-2BC0-41F7-9508-63A74D2FE123}" destId="{CE609B96-600E-4DE6-A0EF-464B0B807047}" srcOrd="0" destOrd="0" presId="urn:microsoft.com/office/officeart/2005/8/layout/process5"/>
    <dgm:cxn modelId="{1FDA907F-596F-4F15-AC69-E7056A53705D}" type="presOf" srcId="{A189FDFB-5BC2-492C-841F-60BCE87C8BFB}" destId="{A4E1F653-9A9F-49E9-BA06-98A0F7E26CF8}" srcOrd="1" destOrd="0" presId="urn:microsoft.com/office/officeart/2005/8/layout/process5"/>
    <dgm:cxn modelId="{90FB4F8A-BCB3-49F1-B6D0-6A1262753AAF}" srcId="{E9987FFF-B909-48E5-A70E-C6F8BAF04D40}" destId="{F3A02A45-1B19-4138-9D35-DD3A9E7300D2}" srcOrd="4" destOrd="0" parTransId="{D186202E-86E6-4D38-8C46-6973DAA353A8}" sibTransId="{A189FDFB-5BC2-492C-841F-60BCE87C8BFB}"/>
    <dgm:cxn modelId="{AADE168C-F0BA-4AE0-B036-1D7469917B76}" type="presOf" srcId="{F741699C-3842-4EB4-828B-8819E6DD1EC4}" destId="{7E9C0763-8F42-44B5-9D8D-A46B4097A3A9}" srcOrd="0" destOrd="0" presId="urn:microsoft.com/office/officeart/2005/8/layout/process5"/>
    <dgm:cxn modelId="{C2819E91-D7E4-4C8D-9B26-6359E512D473}" srcId="{E9987FFF-B909-48E5-A70E-C6F8BAF04D40}" destId="{B862345D-2A76-4626-80C8-8B1095170CC7}" srcOrd="0" destOrd="0" parTransId="{BB92902E-F0E9-4594-953B-417B05CC69A6}" sibTransId="{D5F05263-ED7D-4073-AEAA-CAAE109F9954}"/>
    <dgm:cxn modelId="{59B638A4-769D-4B82-9EF4-66CF34815C43}" srcId="{E9987FFF-B909-48E5-A70E-C6F8BAF04D40}" destId="{33275509-1F7D-40F5-96F8-E6E5838A7D66}" srcOrd="2" destOrd="0" parTransId="{5430860A-594B-4580-BDAC-12FF54EC0F94}" sibTransId="{049B6E3A-05BB-48A9-91F4-0EDCE39F09E8}"/>
    <dgm:cxn modelId="{3A58E9AF-92E5-4778-BAD2-A23FE800D89F}" type="presOf" srcId="{873D8867-DCB8-49E8-B095-A0983A8D4ADA}" destId="{D5F169CA-2790-4D1C-947E-75F0938FB6E9}" srcOrd="0" destOrd="0" presId="urn:microsoft.com/office/officeart/2005/8/layout/process5"/>
    <dgm:cxn modelId="{3BB539BE-3B12-4754-8084-F04257B8AEF6}" type="presOf" srcId="{E9987FFF-B909-48E5-A70E-C6F8BAF04D40}" destId="{43BFC794-825C-4A7F-A3FE-A957E7F5260E}" srcOrd="0" destOrd="0" presId="urn:microsoft.com/office/officeart/2005/8/layout/process5"/>
    <dgm:cxn modelId="{8F5663C4-CC3E-4FD4-B973-D9E45709EA02}" type="presOf" srcId="{984AA88C-C38C-4C13-A1AF-80EF5A9EDE7E}" destId="{8C44EFE8-87E4-4B6A-ADE1-662E75B47E8C}" srcOrd="0" destOrd="0" presId="urn:microsoft.com/office/officeart/2005/8/layout/process5"/>
    <dgm:cxn modelId="{BC0784C6-7A1A-44D6-8C47-BE2E90D09172}" srcId="{E9987FFF-B909-48E5-A70E-C6F8BAF04D40}" destId="{873D8867-DCB8-49E8-B095-A0983A8D4ADA}" srcOrd="3" destOrd="0" parTransId="{03B3903D-A412-45A9-922D-742383C24012}" sibTransId="{E844116A-7EBD-4A32-9B00-F14F797A8586}"/>
    <dgm:cxn modelId="{419429D7-AACD-4BB5-81E5-C096F068D0A8}" type="presOf" srcId="{049B6E3A-05BB-48A9-91F4-0EDCE39F09E8}" destId="{8FA150C1-CDCD-41E1-9097-0637DD0D87D3}" srcOrd="0" destOrd="0" presId="urn:microsoft.com/office/officeart/2005/8/layout/process5"/>
    <dgm:cxn modelId="{544672E0-DE9E-4A75-82A3-9B956F11B74F}" srcId="{E9987FFF-B909-48E5-A70E-C6F8BAF04D40}" destId="{F741699C-3842-4EB4-828B-8819E6DD1EC4}" srcOrd="5" destOrd="0" parTransId="{FFCDF7F1-AAA9-455C-8909-6F3FBD77CABF}" sibTransId="{72CB8352-FCCC-4A83-9AAB-68E8192F18AE}"/>
    <dgm:cxn modelId="{E6B579E2-D8FC-4A36-BAC8-EE88966849D7}" type="presOf" srcId="{D5F05263-ED7D-4073-AEAA-CAAE109F9954}" destId="{E2CA348C-46E4-4D77-A73C-563F040AEF29}" srcOrd="1" destOrd="0" presId="urn:microsoft.com/office/officeart/2005/8/layout/process5"/>
    <dgm:cxn modelId="{58D78EE4-0C86-4E0A-8F9C-BFEFC1734DFD}" type="presOf" srcId="{A189FDFB-5BC2-492C-841F-60BCE87C8BFB}" destId="{ECE15542-4049-4E00-B756-8892EE75D682}" srcOrd="0" destOrd="0" presId="urn:microsoft.com/office/officeart/2005/8/layout/process5"/>
    <dgm:cxn modelId="{D416D1E4-4EF8-4E23-B95C-A1F8AF55F51D}" srcId="{E9987FFF-B909-48E5-A70E-C6F8BAF04D40}" destId="{AA492702-2BC0-41F7-9508-63A74D2FE123}" srcOrd="1" destOrd="0" parTransId="{214640A9-A43A-4E02-B273-97CB0F118AC4}" sibTransId="{984AA88C-C38C-4C13-A1AF-80EF5A9EDE7E}"/>
    <dgm:cxn modelId="{16BAF7E6-E5E5-471B-8BB4-96C55C9F66F7}" type="presOf" srcId="{B862345D-2A76-4626-80C8-8B1095170CC7}" destId="{D767C70B-E3A3-4236-B680-69779384AFAB}" srcOrd="0" destOrd="0" presId="urn:microsoft.com/office/officeart/2005/8/layout/process5"/>
    <dgm:cxn modelId="{22FD90EA-2505-45B9-AE77-7FE7457BC899}" type="presOf" srcId="{D5F05263-ED7D-4073-AEAA-CAAE109F9954}" destId="{50231279-0D8D-416A-92BA-7473C03DE244}" srcOrd="0" destOrd="0" presId="urn:microsoft.com/office/officeart/2005/8/layout/process5"/>
    <dgm:cxn modelId="{DD44FFF9-B67A-4661-AB56-D66BF244FCEF}" type="presOf" srcId="{E844116A-7EBD-4A32-9B00-F14F797A8586}" destId="{2B49EFE7-2F41-47A6-BEE0-1BDDFDBD88E5}" srcOrd="1" destOrd="0" presId="urn:microsoft.com/office/officeart/2005/8/layout/process5"/>
    <dgm:cxn modelId="{4B8BD419-AEA8-4832-98B8-9342CC8CDA68}" type="presParOf" srcId="{43BFC794-825C-4A7F-A3FE-A957E7F5260E}" destId="{D767C70B-E3A3-4236-B680-69779384AFAB}" srcOrd="0" destOrd="0" presId="urn:microsoft.com/office/officeart/2005/8/layout/process5"/>
    <dgm:cxn modelId="{1F243A0D-CCED-4FEF-A791-9CC358C2D1A2}" type="presParOf" srcId="{43BFC794-825C-4A7F-A3FE-A957E7F5260E}" destId="{50231279-0D8D-416A-92BA-7473C03DE244}" srcOrd="1" destOrd="0" presId="urn:microsoft.com/office/officeart/2005/8/layout/process5"/>
    <dgm:cxn modelId="{052C5607-8F26-4233-A064-032F276A1B71}" type="presParOf" srcId="{50231279-0D8D-416A-92BA-7473C03DE244}" destId="{E2CA348C-46E4-4D77-A73C-563F040AEF29}" srcOrd="0" destOrd="0" presId="urn:microsoft.com/office/officeart/2005/8/layout/process5"/>
    <dgm:cxn modelId="{D9E28A9D-2533-46EC-B5C6-7E69A15A6507}" type="presParOf" srcId="{43BFC794-825C-4A7F-A3FE-A957E7F5260E}" destId="{CE609B96-600E-4DE6-A0EF-464B0B807047}" srcOrd="2" destOrd="0" presId="urn:microsoft.com/office/officeart/2005/8/layout/process5"/>
    <dgm:cxn modelId="{3F2D8C2B-58F9-41EE-9A0C-B1BB77E35D26}" type="presParOf" srcId="{43BFC794-825C-4A7F-A3FE-A957E7F5260E}" destId="{8C44EFE8-87E4-4B6A-ADE1-662E75B47E8C}" srcOrd="3" destOrd="0" presId="urn:microsoft.com/office/officeart/2005/8/layout/process5"/>
    <dgm:cxn modelId="{99A4D5AD-420F-47CE-BF78-822CFC75405D}" type="presParOf" srcId="{8C44EFE8-87E4-4B6A-ADE1-662E75B47E8C}" destId="{F55C30C0-95CB-4A03-97F4-5FE3C9018E41}" srcOrd="0" destOrd="0" presId="urn:microsoft.com/office/officeart/2005/8/layout/process5"/>
    <dgm:cxn modelId="{CC8C618A-C4BC-42A3-8C0E-A73D121FB484}" type="presParOf" srcId="{43BFC794-825C-4A7F-A3FE-A957E7F5260E}" destId="{1C82D66E-A5D4-447E-B799-212AB25B3DD4}" srcOrd="4" destOrd="0" presId="urn:microsoft.com/office/officeart/2005/8/layout/process5"/>
    <dgm:cxn modelId="{DF653DB9-5578-48E5-BF89-9D0F33D9EB9F}" type="presParOf" srcId="{43BFC794-825C-4A7F-A3FE-A957E7F5260E}" destId="{8FA150C1-CDCD-41E1-9097-0637DD0D87D3}" srcOrd="5" destOrd="0" presId="urn:microsoft.com/office/officeart/2005/8/layout/process5"/>
    <dgm:cxn modelId="{D5C75573-89A8-4461-A9FF-5DFFD12B89EB}" type="presParOf" srcId="{8FA150C1-CDCD-41E1-9097-0637DD0D87D3}" destId="{7E9203A8-EC1D-46D6-8535-E6315285374C}" srcOrd="0" destOrd="0" presId="urn:microsoft.com/office/officeart/2005/8/layout/process5"/>
    <dgm:cxn modelId="{0D10ADF8-9832-41DD-B2A4-7E6262DAE9FB}" type="presParOf" srcId="{43BFC794-825C-4A7F-A3FE-A957E7F5260E}" destId="{D5F169CA-2790-4D1C-947E-75F0938FB6E9}" srcOrd="6" destOrd="0" presId="urn:microsoft.com/office/officeart/2005/8/layout/process5"/>
    <dgm:cxn modelId="{5016A965-1849-454B-A2B6-5B5D8B8BE07D}" type="presParOf" srcId="{43BFC794-825C-4A7F-A3FE-A957E7F5260E}" destId="{7A346389-5AB8-4420-A1DE-B3701D5B52DC}" srcOrd="7" destOrd="0" presId="urn:microsoft.com/office/officeart/2005/8/layout/process5"/>
    <dgm:cxn modelId="{419AD452-47A5-4AF5-8E17-C5F790458728}" type="presParOf" srcId="{7A346389-5AB8-4420-A1DE-B3701D5B52DC}" destId="{2B49EFE7-2F41-47A6-BEE0-1BDDFDBD88E5}" srcOrd="0" destOrd="0" presId="urn:microsoft.com/office/officeart/2005/8/layout/process5"/>
    <dgm:cxn modelId="{760DA88C-3C3D-4CD0-B8E7-85BCD5CEF59C}" type="presParOf" srcId="{43BFC794-825C-4A7F-A3FE-A957E7F5260E}" destId="{A4DCF489-A02E-4F75-9748-D734CF6BBF93}" srcOrd="8" destOrd="0" presId="urn:microsoft.com/office/officeart/2005/8/layout/process5"/>
    <dgm:cxn modelId="{11EA6BCA-7620-42A1-8E63-9EAE6DF2C5D5}" type="presParOf" srcId="{43BFC794-825C-4A7F-A3FE-A957E7F5260E}" destId="{ECE15542-4049-4E00-B756-8892EE75D682}" srcOrd="9" destOrd="0" presId="urn:microsoft.com/office/officeart/2005/8/layout/process5"/>
    <dgm:cxn modelId="{2D546CCD-4A9E-412B-AC04-0D81478EA005}" type="presParOf" srcId="{ECE15542-4049-4E00-B756-8892EE75D682}" destId="{A4E1F653-9A9F-49E9-BA06-98A0F7E26CF8}" srcOrd="0" destOrd="0" presId="urn:microsoft.com/office/officeart/2005/8/layout/process5"/>
    <dgm:cxn modelId="{699B860D-53C8-4BD4-BD19-4A1A98531A24}" type="presParOf" srcId="{43BFC794-825C-4A7F-A3FE-A957E7F5260E}" destId="{7E9C0763-8F42-44B5-9D8D-A46B4097A3A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569D49-C6FE-4B7C-A565-7C5238199F4E}" type="doc">
      <dgm:prSet loTypeId="urn:microsoft.com/office/officeart/2005/8/layout/hList3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CO"/>
        </a:p>
      </dgm:t>
    </dgm:pt>
    <dgm:pt modelId="{C5D434A7-B209-4B79-8AF9-15999A63B759}">
      <dgm:prSet phldrT="[Texto]" custT="1"/>
      <dgm:spPr/>
      <dgm:t>
        <a:bodyPr/>
        <a:lstStyle/>
        <a:p>
          <a:r>
            <a:rPr lang="es-ES" sz="4000" b="1" dirty="0">
              <a:solidFill>
                <a:srgbClr val="FFC000"/>
              </a:solidFill>
            </a:rPr>
            <a:t>Problemas sociales relevantes</a:t>
          </a:r>
        </a:p>
        <a:p>
          <a:r>
            <a:rPr lang="es-ES" sz="2800" dirty="0"/>
            <a:t>Un diseño curricular Problematizador identifica problemas sociales que serán analizados desde los  conceptos, experiencias y cotidianidad de los estudiantes, para su comprensión y búsqueda de soluciones</a:t>
          </a:r>
          <a:endParaRPr lang="es-CO" sz="2800" dirty="0"/>
        </a:p>
      </dgm:t>
    </dgm:pt>
    <dgm:pt modelId="{AB071DD0-ACBD-41AC-8810-093B1F102F5F}" type="parTrans" cxnId="{EA864613-BB1A-4A5C-B134-153F13D5F504}">
      <dgm:prSet/>
      <dgm:spPr/>
      <dgm:t>
        <a:bodyPr/>
        <a:lstStyle/>
        <a:p>
          <a:endParaRPr lang="es-CO" sz="2600"/>
        </a:p>
      </dgm:t>
    </dgm:pt>
    <dgm:pt modelId="{C8E9D5EB-160A-43DB-9959-F08B82A62735}" type="sibTrans" cxnId="{EA864613-BB1A-4A5C-B134-153F13D5F504}">
      <dgm:prSet/>
      <dgm:spPr/>
      <dgm:t>
        <a:bodyPr/>
        <a:lstStyle/>
        <a:p>
          <a:endParaRPr lang="es-CO" sz="2600"/>
        </a:p>
      </dgm:t>
    </dgm:pt>
    <dgm:pt modelId="{E1EF64F1-3E48-40A1-9D90-4321D368ED72}">
      <dgm:prSet phldrT="[Texto]" custT="1"/>
      <dgm:spPr/>
      <dgm:t>
        <a:bodyPr/>
        <a:lstStyle/>
        <a:p>
          <a:r>
            <a:rPr lang="es-MX" sz="2700" dirty="0"/>
            <a:t>Ofrecen oportunidades al estudiantado para desarrollar su pensamiento crítico, interpretar y analizar su entorno e intervenir en él con argumentos  (Santisteban, 2011)</a:t>
          </a:r>
          <a:endParaRPr lang="es-CO" sz="2700" dirty="0"/>
        </a:p>
      </dgm:t>
    </dgm:pt>
    <dgm:pt modelId="{FFC5E346-8973-437D-B0DA-4EF3F6A81A70}" type="parTrans" cxnId="{B99152EF-939E-420D-BC1B-CA2D8BBD2D98}">
      <dgm:prSet/>
      <dgm:spPr/>
      <dgm:t>
        <a:bodyPr/>
        <a:lstStyle/>
        <a:p>
          <a:endParaRPr lang="es-CO" sz="2600"/>
        </a:p>
      </dgm:t>
    </dgm:pt>
    <dgm:pt modelId="{D76B4AA3-010D-4040-9C68-CECFA68D85FE}" type="sibTrans" cxnId="{B99152EF-939E-420D-BC1B-CA2D8BBD2D98}">
      <dgm:prSet/>
      <dgm:spPr/>
      <dgm:t>
        <a:bodyPr/>
        <a:lstStyle/>
        <a:p>
          <a:endParaRPr lang="es-CO" sz="2600"/>
        </a:p>
      </dgm:t>
    </dgm:pt>
    <dgm:pt modelId="{2D806162-B484-4423-81D9-A10B58C33A07}">
      <dgm:prSet phldrT="[Texto]" custT="1"/>
      <dgm:spPr/>
      <dgm:t>
        <a:bodyPr/>
        <a:lstStyle/>
        <a:p>
          <a:endParaRPr lang="es-MX" sz="2600" dirty="0"/>
        </a:p>
        <a:p>
          <a:endParaRPr lang="es-MX" sz="2600" dirty="0"/>
        </a:p>
        <a:p>
          <a:endParaRPr lang="es-MX" sz="2600" dirty="0"/>
        </a:p>
        <a:p>
          <a:endParaRPr lang="es-MX" sz="2600" dirty="0"/>
        </a:p>
        <a:p>
          <a:r>
            <a:rPr lang="es-MX" sz="2600" dirty="0"/>
            <a:t>Pobreza, desigualdad, migración, discriminación, contaminación ambiental,  violencia, urbanización, identidades, entre otros tantos,</a:t>
          </a:r>
          <a:endParaRPr lang="es-CO" sz="2600" dirty="0"/>
        </a:p>
      </dgm:t>
    </dgm:pt>
    <dgm:pt modelId="{53030B66-E77A-48FA-8A67-450845DC3DB8}" type="parTrans" cxnId="{565B4F04-99D8-4512-82DE-FB7848988156}">
      <dgm:prSet/>
      <dgm:spPr/>
      <dgm:t>
        <a:bodyPr/>
        <a:lstStyle/>
        <a:p>
          <a:endParaRPr lang="es-CO" sz="2600"/>
        </a:p>
      </dgm:t>
    </dgm:pt>
    <dgm:pt modelId="{633160FF-D346-4134-BD2E-274A99CC48A4}" type="sibTrans" cxnId="{565B4F04-99D8-4512-82DE-FB7848988156}">
      <dgm:prSet/>
      <dgm:spPr/>
      <dgm:t>
        <a:bodyPr/>
        <a:lstStyle/>
        <a:p>
          <a:endParaRPr lang="es-CO" sz="2600"/>
        </a:p>
      </dgm:t>
    </dgm:pt>
    <dgm:pt modelId="{E0AACCB2-7D23-428B-B1E7-4D148EBDCBCF}">
      <dgm:prSet phldrT="[Texto]" custT="1"/>
      <dgm:spPr/>
      <dgm:t>
        <a:bodyPr/>
        <a:lstStyle/>
        <a:p>
          <a:r>
            <a:rPr lang="es-MX" sz="2600" dirty="0"/>
            <a:t>Deben ser relevantes para las y los estudiantes, para la sociedad y para la ciencia, en la medida que deberían poder explicar la dinámica social y prestan atención a cuestiones éticas y políticas (</a:t>
          </a:r>
          <a:r>
            <a:rPr lang="es-MX" sz="2600" dirty="0" err="1"/>
            <a:t>Benejam</a:t>
          </a:r>
          <a:r>
            <a:rPr lang="es-MX" sz="2600" dirty="0"/>
            <a:t> 1999)</a:t>
          </a:r>
          <a:endParaRPr lang="es-CO" sz="2600" dirty="0"/>
        </a:p>
      </dgm:t>
    </dgm:pt>
    <dgm:pt modelId="{C0C90FCE-5828-4769-B325-BD5C5C7E5FCD}" type="parTrans" cxnId="{EB0FC7B7-61C9-4834-BE18-471743174B6E}">
      <dgm:prSet/>
      <dgm:spPr/>
      <dgm:t>
        <a:bodyPr/>
        <a:lstStyle/>
        <a:p>
          <a:endParaRPr lang="es-CO" sz="2600"/>
        </a:p>
      </dgm:t>
    </dgm:pt>
    <dgm:pt modelId="{606000C0-8163-4ACC-A36B-0D67606A02F6}" type="sibTrans" cxnId="{EB0FC7B7-61C9-4834-BE18-471743174B6E}">
      <dgm:prSet/>
      <dgm:spPr/>
      <dgm:t>
        <a:bodyPr/>
        <a:lstStyle/>
        <a:p>
          <a:endParaRPr lang="es-CO" sz="2600"/>
        </a:p>
      </dgm:t>
    </dgm:pt>
    <dgm:pt modelId="{15B58A2A-45B5-4FD1-B219-077C1784BFA1}" type="pres">
      <dgm:prSet presAssocID="{5F569D49-C6FE-4B7C-A565-7C5238199F4E}" presName="composite" presStyleCnt="0">
        <dgm:presLayoutVars>
          <dgm:chMax val="1"/>
          <dgm:dir/>
          <dgm:resizeHandles val="exact"/>
        </dgm:presLayoutVars>
      </dgm:prSet>
      <dgm:spPr/>
    </dgm:pt>
    <dgm:pt modelId="{E751B164-DAEC-4770-8DEC-F2A9890507F6}" type="pres">
      <dgm:prSet presAssocID="{C5D434A7-B209-4B79-8AF9-15999A63B759}" presName="roof" presStyleLbl="dkBgShp" presStyleIdx="0" presStyleCnt="2" custLinFactNeighborY="-10835"/>
      <dgm:spPr/>
    </dgm:pt>
    <dgm:pt modelId="{0FA433E8-DED4-4513-AE6B-C8CF322E0526}" type="pres">
      <dgm:prSet presAssocID="{C5D434A7-B209-4B79-8AF9-15999A63B759}" presName="pillars" presStyleCnt="0"/>
      <dgm:spPr/>
    </dgm:pt>
    <dgm:pt modelId="{F9DF97F0-23BA-49A2-BE5E-8BDB96A2C9B7}" type="pres">
      <dgm:prSet presAssocID="{C5D434A7-B209-4B79-8AF9-15999A63B759}" presName="pillar1" presStyleLbl="node1" presStyleIdx="0" presStyleCnt="3" custScaleX="70585">
        <dgm:presLayoutVars>
          <dgm:bulletEnabled val="1"/>
        </dgm:presLayoutVars>
      </dgm:prSet>
      <dgm:spPr/>
    </dgm:pt>
    <dgm:pt modelId="{203E7C07-E4BB-4852-842C-025535C6C183}" type="pres">
      <dgm:prSet presAssocID="{E0AACCB2-7D23-428B-B1E7-4D148EBDCBCF}" presName="pillarX" presStyleLbl="node1" presStyleIdx="1" presStyleCnt="3" custScaleX="82552">
        <dgm:presLayoutVars>
          <dgm:bulletEnabled val="1"/>
        </dgm:presLayoutVars>
      </dgm:prSet>
      <dgm:spPr/>
    </dgm:pt>
    <dgm:pt modelId="{F07F54BB-B127-4949-939E-0E2FBCFE622A}" type="pres">
      <dgm:prSet presAssocID="{2D806162-B484-4423-81D9-A10B58C33A07}" presName="pillarX" presStyleLbl="node1" presStyleIdx="2" presStyleCnt="3">
        <dgm:presLayoutVars>
          <dgm:bulletEnabled val="1"/>
        </dgm:presLayoutVars>
      </dgm:prSet>
      <dgm:spPr/>
    </dgm:pt>
    <dgm:pt modelId="{B355CA7D-58A7-48CE-BB3C-FB9356E56129}" type="pres">
      <dgm:prSet presAssocID="{C5D434A7-B209-4B79-8AF9-15999A63B759}" presName="base" presStyleLbl="dkBgShp" presStyleIdx="1" presStyleCnt="2"/>
      <dgm:spPr/>
    </dgm:pt>
  </dgm:ptLst>
  <dgm:cxnLst>
    <dgm:cxn modelId="{565B4F04-99D8-4512-82DE-FB7848988156}" srcId="{C5D434A7-B209-4B79-8AF9-15999A63B759}" destId="{2D806162-B484-4423-81D9-A10B58C33A07}" srcOrd="2" destOrd="0" parTransId="{53030B66-E77A-48FA-8A67-450845DC3DB8}" sibTransId="{633160FF-D346-4134-BD2E-274A99CC48A4}"/>
    <dgm:cxn modelId="{EA864613-BB1A-4A5C-B134-153F13D5F504}" srcId="{5F569D49-C6FE-4B7C-A565-7C5238199F4E}" destId="{C5D434A7-B209-4B79-8AF9-15999A63B759}" srcOrd="0" destOrd="0" parTransId="{AB071DD0-ACBD-41AC-8810-093B1F102F5F}" sibTransId="{C8E9D5EB-160A-43DB-9959-F08B82A62735}"/>
    <dgm:cxn modelId="{4F6AC33E-034C-4637-9825-7A4950553B8B}" type="presOf" srcId="{E1EF64F1-3E48-40A1-9D90-4321D368ED72}" destId="{F9DF97F0-23BA-49A2-BE5E-8BDB96A2C9B7}" srcOrd="0" destOrd="0" presId="urn:microsoft.com/office/officeart/2005/8/layout/hList3"/>
    <dgm:cxn modelId="{81CABBB1-0A23-4712-8EB4-BFDA2346189E}" type="presOf" srcId="{2D806162-B484-4423-81D9-A10B58C33A07}" destId="{F07F54BB-B127-4949-939E-0E2FBCFE622A}" srcOrd="0" destOrd="0" presId="urn:microsoft.com/office/officeart/2005/8/layout/hList3"/>
    <dgm:cxn modelId="{6AECBBB5-7242-4E39-99C6-AB3DD72CCE5E}" type="presOf" srcId="{E0AACCB2-7D23-428B-B1E7-4D148EBDCBCF}" destId="{203E7C07-E4BB-4852-842C-025535C6C183}" srcOrd="0" destOrd="0" presId="urn:microsoft.com/office/officeart/2005/8/layout/hList3"/>
    <dgm:cxn modelId="{EB0FC7B7-61C9-4834-BE18-471743174B6E}" srcId="{C5D434A7-B209-4B79-8AF9-15999A63B759}" destId="{E0AACCB2-7D23-428B-B1E7-4D148EBDCBCF}" srcOrd="1" destOrd="0" parTransId="{C0C90FCE-5828-4769-B325-BD5C5C7E5FCD}" sibTransId="{606000C0-8163-4ACC-A36B-0D67606A02F6}"/>
    <dgm:cxn modelId="{FBCDDBD8-958B-45F7-A522-D694F58909A5}" type="presOf" srcId="{5F569D49-C6FE-4B7C-A565-7C5238199F4E}" destId="{15B58A2A-45B5-4FD1-B219-077C1784BFA1}" srcOrd="0" destOrd="0" presId="urn:microsoft.com/office/officeart/2005/8/layout/hList3"/>
    <dgm:cxn modelId="{186FEDE6-4FB3-4C7E-8876-8B11CA192899}" type="presOf" srcId="{C5D434A7-B209-4B79-8AF9-15999A63B759}" destId="{E751B164-DAEC-4770-8DEC-F2A9890507F6}" srcOrd="0" destOrd="0" presId="urn:microsoft.com/office/officeart/2005/8/layout/hList3"/>
    <dgm:cxn modelId="{B99152EF-939E-420D-BC1B-CA2D8BBD2D98}" srcId="{C5D434A7-B209-4B79-8AF9-15999A63B759}" destId="{E1EF64F1-3E48-40A1-9D90-4321D368ED72}" srcOrd="0" destOrd="0" parTransId="{FFC5E346-8973-437D-B0DA-4EF3F6A81A70}" sibTransId="{D76B4AA3-010D-4040-9C68-CECFA68D85FE}"/>
    <dgm:cxn modelId="{B70DEB88-3973-4E61-AE0A-F5C1EF50C259}" type="presParOf" srcId="{15B58A2A-45B5-4FD1-B219-077C1784BFA1}" destId="{E751B164-DAEC-4770-8DEC-F2A9890507F6}" srcOrd="0" destOrd="0" presId="urn:microsoft.com/office/officeart/2005/8/layout/hList3"/>
    <dgm:cxn modelId="{EFFE2882-E552-4CF2-B14B-899D8559E6B5}" type="presParOf" srcId="{15B58A2A-45B5-4FD1-B219-077C1784BFA1}" destId="{0FA433E8-DED4-4513-AE6B-C8CF322E0526}" srcOrd="1" destOrd="0" presId="urn:microsoft.com/office/officeart/2005/8/layout/hList3"/>
    <dgm:cxn modelId="{DE050F7D-FD0B-47A9-B81D-92A33DF8D4AA}" type="presParOf" srcId="{0FA433E8-DED4-4513-AE6B-C8CF322E0526}" destId="{F9DF97F0-23BA-49A2-BE5E-8BDB96A2C9B7}" srcOrd="0" destOrd="0" presId="urn:microsoft.com/office/officeart/2005/8/layout/hList3"/>
    <dgm:cxn modelId="{90883BEE-1FE3-42F7-8650-476D10F7A913}" type="presParOf" srcId="{0FA433E8-DED4-4513-AE6B-C8CF322E0526}" destId="{203E7C07-E4BB-4852-842C-025535C6C183}" srcOrd="1" destOrd="0" presId="urn:microsoft.com/office/officeart/2005/8/layout/hList3"/>
    <dgm:cxn modelId="{FDBCBCB8-DDCD-45B5-8A9E-D294BA43F15A}" type="presParOf" srcId="{0FA433E8-DED4-4513-AE6B-C8CF322E0526}" destId="{F07F54BB-B127-4949-939E-0E2FBCFE622A}" srcOrd="2" destOrd="0" presId="urn:microsoft.com/office/officeart/2005/8/layout/hList3"/>
    <dgm:cxn modelId="{3F7F5EE8-9F51-4165-B7EA-D6AA56730304}" type="presParOf" srcId="{15B58A2A-45B5-4FD1-B219-077C1784BFA1}" destId="{B355CA7D-58A7-48CE-BB3C-FB9356E5612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987FFF-B909-48E5-A70E-C6F8BAF04D40}" type="doc">
      <dgm:prSet loTypeId="urn:microsoft.com/office/officeart/2016/7/layout/RepeatingBendingProcessNew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B862345D-2A76-4626-80C8-8B1095170CC7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sz="2700" b="1" dirty="0">
              <a:solidFill>
                <a:schemeClr val="bg1"/>
              </a:solidFill>
            </a:rPr>
            <a:t>Búsqueda de la Situación problema en la realidad </a:t>
          </a:r>
        </a:p>
      </dgm:t>
    </dgm:pt>
    <dgm:pt modelId="{BB92902E-F0E9-4594-953B-417B05CC69A6}" type="parTrans" cxnId="{C2819E91-D7E4-4C8D-9B26-6359E512D473}">
      <dgm:prSet/>
      <dgm:spPr/>
      <dgm:t>
        <a:bodyPr/>
        <a:lstStyle/>
        <a:p>
          <a:endParaRPr lang="es-CO" sz="2700"/>
        </a:p>
      </dgm:t>
    </dgm:pt>
    <dgm:pt modelId="{D5F05263-ED7D-4073-AEAA-CAAE109F9954}" type="sibTrans" cxnId="{C2819E91-D7E4-4C8D-9B26-6359E512D473}">
      <dgm:prSet custT="1"/>
      <dgm:spPr/>
      <dgm:t>
        <a:bodyPr/>
        <a:lstStyle/>
        <a:p>
          <a:endParaRPr lang="es-CO" sz="2700"/>
        </a:p>
      </dgm:t>
    </dgm:pt>
    <dgm:pt modelId="{08C78946-5665-4163-A102-C66D4FE04E8F}">
      <dgm:prSet phldrT="[Texto]" custT="1"/>
      <dgm:spPr/>
      <dgm:t>
        <a:bodyPr/>
        <a:lstStyle/>
        <a:p>
          <a:r>
            <a:rPr lang="es-CO" sz="2700" dirty="0"/>
            <a:t>1. Describir: Identificar características, qué, cómo, cuando, dónde, quiénes </a:t>
          </a:r>
        </a:p>
      </dgm:t>
    </dgm:pt>
    <dgm:pt modelId="{FDDEF99B-A864-45E0-8F64-D291F6F9BC1A}" type="parTrans" cxnId="{EDE6EDC6-4EF8-4CAA-90CF-50AA173C0B00}">
      <dgm:prSet/>
      <dgm:spPr/>
      <dgm:t>
        <a:bodyPr/>
        <a:lstStyle/>
        <a:p>
          <a:endParaRPr lang="es-CO" sz="2700"/>
        </a:p>
      </dgm:t>
    </dgm:pt>
    <dgm:pt modelId="{BC0252AE-64E2-4DF1-AEA2-F8893A7404DB}" type="sibTrans" cxnId="{EDE6EDC6-4EF8-4CAA-90CF-50AA173C0B00}">
      <dgm:prSet custT="1"/>
      <dgm:spPr/>
      <dgm:t>
        <a:bodyPr/>
        <a:lstStyle/>
        <a:p>
          <a:endParaRPr lang="es-CO" sz="2700"/>
        </a:p>
      </dgm:t>
    </dgm:pt>
    <dgm:pt modelId="{AA492702-2BC0-41F7-9508-63A74D2FE123}">
      <dgm:prSet phldrT="[Texto]" custT="1"/>
      <dgm:spPr/>
      <dgm:t>
        <a:bodyPr/>
        <a:lstStyle/>
        <a:p>
          <a:r>
            <a:rPr lang="es-CO" sz="2700" dirty="0"/>
            <a:t>2. Explicar: Causas, intencionalidades, consecuencias, empatía</a:t>
          </a:r>
        </a:p>
      </dgm:t>
    </dgm:pt>
    <dgm:pt modelId="{214640A9-A43A-4E02-B273-97CB0F118AC4}" type="parTrans" cxnId="{D416D1E4-4EF8-4E23-B95C-A1F8AF55F51D}">
      <dgm:prSet/>
      <dgm:spPr/>
      <dgm:t>
        <a:bodyPr/>
        <a:lstStyle/>
        <a:p>
          <a:endParaRPr lang="es-CO" sz="2700"/>
        </a:p>
      </dgm:t>
    </dgm:pt>
    <dgm:pt modelId="{984AA88C-C38C-4C13-A1AF-80EF5A9EDE7E}" type="sibTrans" cxnId="{D416D1E4-4EF8-4E23-B95C-A1F8AF55F51D}">
      <dgm:prSet custT="1"/>
      <dgm:spPr/>
      <dgm:t>
        <a:bodyPr/>
        <a:lstStyle/>
        <a:p>
          <a:endParaRPr lang="es-CO" sz="2700"/>
        </a:p>
      </dgm:t>
    </dgm:pt>
    <dgm:pt modelId="{03249C5F-BC43-4357-9114-E7E94B2BB559}">
      <dgm:prSet phldrT="[Texto]" custT="1"/>
      <dgm:spPr/>
      <dgm:t>
        <a:bodyPr/>
        <a:lstStyle/>
        <a:p>
          <a:r>
            <a:rPr lang="es-CO" sz="2700" dirty="0"/>
            <a:t>3. Interpretar: justificar, confrontar, debatir,  evaluar y juzgar fuentes, asumir postura</a:t>
          </a:r>
        </a:p>
      </dgm:t>
    </dgm:pt>
    <dgm:pt modelId="{DBDDED87-6B58-4BF0-B48C-412CFBB14286}" type="parTrans" cxnId="{A312A75E-47C9-4F11-A070-F5063C119433}">
      <dgm:prSet/>
      <dgm:spPr/>
      <dgm:t>
        <a:bodyPr/>
        <a:lstStyle/>
        <a:p>
          <a:endParaRPr lang="es-CO" sz="2700"/>
        </a:p>
      </dgm:t>
    </dgm:pt>
    <dgm:pt modelId="{A1D3C6DC-3A22-4355-B1DF-59557747B063}" type="sibTrans" cxnId="{A312A75E-47C9-4F11-A070-F5063C119433}">
      <dgm:prSet custT="1"/>
      <dgm:spPr/>
      <dgm:t>
        <a:bodyPr/>
        <a:lstStyle/>
        <a:p>
          <a:endParaRPr lang="es-CO" sz="2700"/>
        </a:p>
      </dgm:t>
    </dgm:pt>
    <dgm:pt modelId="{873D8867-DCB8-49E8-B095-A0983A8D4ADA}">
      <dgm:prSet phldrT="[Texto]" custT="1"/>
      <dgm:spPr/>
      <dgm:t>
        <a:bodyPr/>
        <a:lstStyle/>
        <a:p>
          <a:r>
            <a:rPr lang="es-ES" sz="2700" dirty="0"/>
            <a:t>4. Argumentar: Debate de </a:t>
          </a:r>
          <a:r>
            <a:rPr lang="es-MX" sz="2700" dirty="0"/>
            <a:t>distintas posiciones brindar argumentos sólidos para convencer</a:t>
          </a:r>
          <a:endParaRPr lang="es-CO" sz="2700" dirty="0"/>
        </a:p>
      </dgm:t>
    </dgm:pt>
    <dgm:pt modelId="{03B3903D-A412-45A9-922D-742383C24012}" type="parTrans" cxnId="{BC0784C6-7A1A-44D6-8C47-BE2E90D09172}">
      <dgm:prSet/>
      <dgm:spPr/>
      <dgm:t>
        <a:bodyPr/>
        <a:lstStyle/>
        <a:p>
          <a:endParaRPr lang="es-CO" sz="2700"/>
        </a:p>
      </dgm:t>
    </dgm:pt>
    <dgm:pt modelId="{E844116A-7EBD-4A32-9B00-F14F797A8586}" type="sibTrans" cxnId="{BC0784C6-7A1A-44D6-8C47-BE2E90D09172}">
      <dgm:prSet custT="1"/>
      <dgm:spPr/>
      <dgm:t>
        <a:bodyPr/>
        <a:lstStyle/>
        <a:p>
          <a:endParaRPr lang="es-CO" sz="2700"/>
        </a:p>
      </dgm:t>
    </dgm:pt>
    <dgm:pt modelId="{0DE02C02-5184-40A9-AB13-523D58951286}">
      <dgm:prSet phldrT="[Texto]" custT="1"/>
      <dgm:spPr/>
      <dgm:t>
        <a:bodyPr/>
        <a:lstStyle/>
        <a:p>
          <a:r>
            <a:rPr lang="es-CO" sz="2700" dirty="0"/>
            <a:t>5. Toma de decisiones informadas: Selección de opciones para la solución del problema</a:t>
          </a:r>
        </a:p>
      </dgm:t>
    </dgm:pt>
    <dgm:pt modelId="{73B897E3-CE49-479D-9CE0-F0E23AB7DEA5}" type="parTrans" cxnId="{7429E6F5-F8BA-46E0-996C-F12F5C930397}">
      <dgm:prSet/>
      <dgm:spPr/>
      <dgm:t>
        <a:bodyPr/>
        <a:lstStyle/>
        <a:p>
          <a:endParaRPr lang="es-CO" sz="2700"/>
        </a:p>
      </dgm:t>
    </dgm:pt>
    <dgm:pt modelId="{EEFC432A-B1E6-4B86-894E-61AC4AE88D07}" type="sibTrans" cxnId="{7429E6F5-F8BA-46E0-996C-F12F5C930397}">
      <dgm:prSet/>
      <dgm:spPr/>
      <dgm:t>
        <a:bodyPr/>
        <a:lstStyle/>
        <a:p>
          <a:endParaRPr lang="es-CO" sz="2700"/>
        </a:p>
      </dgm:t>
    </dgm:pt>
    <dgm:pt modelId="{4813B5AF-5855-4686-A82E-9F85491E2D61}" type="pres">
      <dgm:prSet presAssocID="{E9987FFF-B909-48E5-A70E-C6F8BAF04D40}" presName="Name0" presStyleCnt="0">
        <dgm:presLayoutVars>
          <dgm:dir/>
          <dgm:resizeHandles val="exact"/>
        </dgm:presLayoutVars>
      </dgm:prSet>
      <dgm:spPr/>
    </dgm:pt>
    <dgm:pt modelId="{FDC5DAA0-6EC4-46EF-BFC5-12B758EC7CE1}" type="pres">
      <dgm:prSet presAssocID="{B862345D-2A76-4626-80C8-8B1095170CC7}" presName="node" presStyleLbl="node1" presStyleIdx="0" presStyleCnt="6" custScaleX="139810">
        <dgm:presLayoutVars>
          <dgm:bulletEnabled val="1"/>
        </dgm:presLayoutVars>
      </dgm:prSet>
      <dgm:spPr/>
    </dgm:pt>
    <dgm:pt modelId="{FC06FF40-1897-4AB7-9576-EE41B35CAC26}" type="pres">
      <dgm:prSet presAssocID="{D5F05263-ED7D-4073-AEAA-CAAE109F9954}" presName="sibTrans" presStyleLbl="sibTrans1D1" presStyleIdx="0" presStyleCnt="5"/>
      <dgm:spPr/>
    </dgm:pt>
    <dgm:pt modelId="{AC7B7098-DC73-408B-B39F-50826F068737}" type="pres">
      <dgm:prSet presAssocID="{D5F05263-ED7D-4073-AEAA-CAAE109F9954}" presName="connectorText" presStyleLbl="sibTrans1D1" presStyleIdx="0" presStyleCnt="5"/>
      <dgm:spPr/>
    </dgm:pt>
    <dgm:pt modelId="{85365B4E-1752-4989-AE4B-23966B0379E6}" type="pres">
      <dgm:prSet presAssocID="{08C78946-5665-4163-A102-C66D4FE04E8F}" presName="node" presStyleLbl="node1" presStyleIdx="1" presStyleCnt="6" custScaleX="149022">
        <dgm:presLayoutVars>
          <dgm:bulletEnabled val="1"/>
        </dgm:presLayoutVars>
      </dgm:prSet>
      <dgm:spPr/>
    </dgm:pt>
    <dgm:pt modelId="{5A4A47D7-1570-47A0-AF5A-B8BC7338318F}" type="pres">
      <dgm:prSet presAssocID="{BC0252AE-64E2-4DF1-AEA2-F8893A7404DB}" presName="sibTrans" presStyleLbl="sibTrans1D1" presStyleIdx="1" presStyleCnt="5"/>
      <dgm:spPr/>
    </dgm:pt>
    <dgm:pt modelId="{6A3D42CF-7DB0-4A53-95F4-FBA5DB41B05F}" type="pres">
      <dgm:prSet presAssocID="{BC0252AE-64E2-4DF1-AEA2-F8893A7404DB}" presName="connectorText" presStyleLbl="sibTrans1D1" presStyleIdx="1" presStyleCnt="5"/>
      <dgm:spPr/>
    </dgm:pt>
    <dgm:pt modelId="{3461AD5F-B2F4-4FD7-A419-E8A80E52C0C1}" type="pres">
      <dgm:prSet presAssocID="{AA492702-2BC0-41F7-9508-63A74D2FE123}" presName="node" presStyleLbl="node1" presStyleIdx="2" presStyleCnt="6" custScaleX="139810" custScaleY="124921">
        <dgm:presLayoutVars>
          <dgm:bulletEnabled val="1"/>
        </dgm:presLayoutVars>
      </dgm:prSet>
      <dgm:spPr/>
    </dgm:pt>
    <dgm:pt modelId="{C0184AC3-F0C1-4275-A3C8-7ED0BD46AC55}" type="pres">
      <dgm:prSet presAssocID="{984AA88C-C38C-4C13-A1AF-80EF5A9EDE7E}" presName="sibTrans" presStyleLbl="sibTrans1D1" presStyleIdx="2" presStyleCnt="5"/>
      <dgm:spPr/>
    </dgm:pt>
    <dgm:pt modelId="{FB9FCC24-664E-436C-81DF-1F6FFE88E17C}" type="pres">
      <dgm:prSet presAssocID="{984AA88C-C38C-4C13-A1AF-80EF5A9EDE7E}" presName="connectorText" presStyleLbl="sibTrans1D1" presStyleIdx="2" presStyleCnt="5"/>
      <dgm:spPr/>
    </dgm:pt>
    <dgm:pt modelId="{A0B6E420-A3E7-492A-8150-D9DF96DC16C9}" type="pres">
      <dgm:prSet presAssocID="{03249C5F-BC43-4357-9114-E7E94B2BB559}" presName="node" presStyleLbl="node1" presStyleIdx="3" presStyleCnt="6" custScaleX="154875" custScaleY="125331">
        <dgm:presLayoutVars>
          <dgm:bulletEnabled val="1"/>
        </dgm:presLayoutVars>
      </dgm:prSet>
      <dgm:spPr/>
    </dgm:pt>
    <dgm:pt modelId="{1E64F5C0-2681-4D51-8995-7CF721F0251E}" type="pres">
      <dgm:prSet presAssocID="{A1D3C6DC-3A22-4355-B1DF-59557747B063}" presName="sibTrans" presStyleLbl="sibTrans1D1" presStyleIdx="3" presStyleCnt="5"/>
      <dgm:spPr/>
    </dgm:pt>
    <dgm:pt modelId="{467BFE51-6494-4422-9914-8378FB084995}" type="pres">
      <dgm:prSet presAssocID="{A1D3C6DC-3A22-4355-B1DF-59557747B063}" presName="connectorText" presStyleLbl="sibTrans1D1" presStyleIdx="3" presStyleCnt="5"/>
      <dgm:spPr/>
    </dgm:pt>
    <dgm:pt modelId="{55AD49AF-F5FD-4DA3-B153-36FB3D779510}" type="pres">
      <dgm:prSet presAssocID="{873D8867-DCB8-49E8-B095-A0983A8D4ADA}" presName="node" presStyleLbl="node1" presStyleIdx="4" presStyleCnt="6" custScaleX="139810">
        <dgm:presLayoutVars>
          <dgm:bulletEnabled val="1"/>
        </dgm:presLayoutVars>
      </dgm:prSet>
      <dgm:spPr/>
    </dgm:pt>
    <dgm:pt modelId="{0192BB27-2A93-4A7C-9142-BBA03E9CE2FC}" type="pres">
      <dgm:prSet presAssocID="{E844116A-7EBD-4A32-9B00-F14F797A8586}" presName="sibTrans" presStyleLbl="sibTrans1D1" presStyleIdx="4" presStyleCnt="5"/>
      <dgm:spPr/>
    </dgm:pt>
    <dgm:pt modelId="{8173B7B9-6467-4CDD-BB90-2282F4932541}" type="pres">
      <dgm:prSet presAssocID="{E844116A-7EBD-4A32-9B00-F14F797A8586}" presName="connectorText" presStyleLbl="sibTrans1D1" presStyleIdx="4" presStyleCnt="5"/>
      <dgm:spPr/>
    </dgm:pt>
    <dgm:pt modelId="{7E423AFE-9BBB-47E1-8BAA-94E4FA1BD7EA}" type="pres">
      <dgm:prSet presAssocID="{0DE02C02-5184-40A9-AB13-523D58951286}" presName="node" presStyleLbl="node1" presStyleIdx="5" presStyleCnt="6" custScaleX="149543">
        <dgm:presLayoutVars>
          <dgm:bulletEnabled val="1"/>
        </dgm:presLayoutVars>
      </dgm:prSet>
      <dgm:spPr/>
    </dgm:pt>
  </dgm:ptLst>
  <dgm:cxnLst>
    <dgm:cxn modelId="{1A45E730-0202-4CE4-904B-5DB524275D15}" type="presOf" srcId="{D5F05263-ED7D-4073-AEAA-CAAE109F9954}" destId="{AC7B7098-DC73-408B-B39F-50826F068737}" srcOrd="1" destOrd="0" presId="urn:microsoft.com/office/officeart/2016/7/layout/RepeatingBendingProcessNew"/>
    <dgm:cxn modelId="{0690A35C-1864-453E-990E-D25F0E49D42A}" type="presOf" srcId="{0DE02C02-5184-40A9-AB13-523D58951286}" destId="{7E423AFE-9BBB-47E1-8BAA-94E4FA1BD7EA}" srcOrd="0" destOrd="0" presId="urn:microsoft.com/office/officeart/2016/7/layout/RepeatingBendingProcessNew"/>
    <dgm:cxn modelId="{A312A75E-47C9-4F11-A070-F5063C119433}" srcId="{E9987FFF-B909-48E5-A70E-C6F8BAF04D40}" destId="{03249C5F-BC43-4357-9114-E7E94B2BB559}" srcOrd="3" destOrd="0" parTransId="{DBDDED87-6B58-4BF0-B48C-412CFBB14286}" sibTransId="{A1D3C6DC-3A22-4355-B1DF-59557747B063}"/>
    <dgm:cxn modelId="{D915BA6B-C685-48F1-A033-A74A711FC868}" type="presOf" srcId="{873D8867-DCB8-49E8-B095-A0983A8D4ADA}" destId="{55AD49AF-F5FD-4DA3-B153-36FB3D779510}" srcOrd="0" destOrd="0" presId="urn:microsoft.com/office/officeart/2016/7/layout/RepeatingBendingProcessNew"/>
    <dgm:cxn modelId="{69890177-5818-4202-9EAB-661699E629DD}" type="presOf" srcId="{BC0252AE-64E2-4DF1-AEA2-F8893A7404DB}" destId="{5A4A47D7-1570-47A0-AF5A-B8BC7338318F}" srcOrd="0" destOrd="0" presId="urn:microsoft.com/office/officeart/2016/7/layout/RepeatingBendingProcessNew"/>
    <dgm:cxn modelId="{5907A757-DF39-42AF-90E5-DD9FE3FC229B}" type="presOf" srcId="{B862345D-2A76-4626-80C8-8B1095170CC7}" destId="{FDC5DAA0-6EC4-46EF-BFC5-12B758EC7CE1}" srcOrd="0" destOrd="0" presId="urn:microsoft.com/office/officeart/2016/7/layout/RepeatingBendingProcessNew"/>
    <dgm:cxn modelId="{6CE74981-FDF2-49DA-9ED5-EC7B6C318314}" type="presOf" srcId="{E844116A-7EBD-4A32-9B00-F14F797A8586}" destId="{8173B7B9-6467-4CDD-BB90-2282F4932541}" srcOrd="1" destOrd="0" presId="urn:microsoft.com/office/officeart/2016/7/layout/RepeatingBendingProcessNew"/>
    <dgm:cxn modelId="{5476AB8D-F3B4-4C82-87A6-1AF0720E9098}" type="presOf" srcId="{E844116A-7EBD-4A32-9B00-F14F797A8586}" destId="{0192BB27-2A93-4A7C-9142-BBA03E9CE2FC}" srcOrd="0" destOrd="0" presId="urn:microsoft.com/office/officeart/2016/7/layout/RepeatingBendingProcessNew"/>
    <dgm:cxn modelId="{C2819E91-D7E4-4C8D-9B26-6359E512D473}" srcId="{E9987FFF-B909-48E5-A70E-C6F8BAF04D40}" destId="{B862345D-2A76-4626-80C8-8B1095170CC7}" srcOrd="0" destOrd="0" parTransId="{BB92902E-F0E9-4594-953B-417B05CC69A6}" sibTransId="{D5F05263-ED7D-4073-AEAA-CAAE109F9954}"/>
    <dgm:cxn modelId="{7C309B96-33C4-4809-91F8-5EEA989A8DEF}" type="presOf" srcId="{08C78946-5665-4163-A102-C66D4FE04E8F}" destId="{85365B4E-1752-4989-AE4B-23966B0379E6}" srcOrd="0" destOrd="0" presId="urn:microsoft.com/office/officeart/2016/7/layout/RepeatingBendingProcessNew"/>
    <dgm:cxn modelId="{FCD734AB-60F3-4478-9181-E93C406080F3}" type="presOf" srcId="{E9987FFF-B909-48E5-A70E-C6F8BAF04D40}" destId="{4813B5AF-5855-4686-A82E-9F85491E2D61}" srcOrd="0" destOrd="0" presId="urn:microsoft.com/office/officeart/2016/7/layout/RepeatingBendingProcessNew"/>
    <dgm:cxn modelId="{ADA121B0-C994-4CD1-B756-D36E5EFC83CB}" type="presOf" srcId="{BC0252AE-64E2-4DF1-AEA2-F8893A7404DB}" destId="{6A3D42CF-7DB0-4A53-95F4-FBA5DB41B05F}" srcOrd="1" destOrd="0" presId="urn:microsoft.com/office/officeart/2016/7/layout/RepeatingBendingProcessNew"/>
    <dgm:cxn modelId="{9E044AB2-75B1-4270-B4DF-E57A3426B78B}" type="presOf" srcId="{AA492702-2BC0-41F7-9508-63A74D2FE123}" destId="{3461AD5F-B2F4-4FD7-A419-E8A80E52C0C1}" srcOrd="0" destOrd="0" presId="urn:microsoft.com/office/officeart/2016/7/layout/RepeatingBendingProcessNew"/>
    <dgm:cxn modelId="{D5DC7AB2-162D-46FE-9F56-2550C5E31DC8}" type="presOf" srcId="{03249C5F-BC43-4357-9114-E7E94B2BB559}" destId="{A0B6E420-A3E7-492A-8150-D9DF96DC16C9}" srcOrd="0" destOrd="0" presId="urn:microsoft.com/office/officeart/2016/7/layout/RepeatingBendingProcessNew"/>
    <dgm:cxn modelId="{C9F2FDB2-5074-4D64-9AE5-BBAC4B11DC46}" type="presOf" srcId="{D5F05263-ED7D-4073-AEAA-CAAE109F9954}" destId="{FC06FF40-1897-4AB7-9576-EE41B35CAC26}" srcOrd="0" destOrd="0" presId="urn:microsoft.com/office/officeart/2016/7/layout/RepeatingBendingProcessNew"/>
    <dgm:cxn modelId="{BC0784C6-7A1A-44D6-8C47-BE2E90D09172}" srcId="{E9987FFF-B909-48E5-A70E-C6F8BAF04D40}" destId="{873D8867-DCB8-49E8-B095-A0983A8D4ADA}" srcOrd="4" destOrd="0" parTransId="{03B3903D-A412-45A9-922D-742383C24012}" sibTransId="{E844116A-7EBD-4A32-9B00-F14F797A8586}"/>
    <dgm:cxn modelId="{EDE6EDC6-4EF8-4CAA-90CF-50AA173C0B00}" srcId="{E9987FFF-B909-48E5-A70E-C6F8BAF04D40}" destId="{08C78946-5665-4163-A102-C66D4FE04E8F}" srcOrd="1" destOrd="0" parTransId="{FDDEF99B-A864-45E0-8F64-D291F6F9BC1A}" sibTransId="{BC0252AE-64E2-4DF1-AEA2-F8893A7404DB}"/>
    <dgm:cxn modelId="{A6F344CD-AB01-4164-A473-3308FA0ABF73}" type="presOf" srcId="{984AA88C-C38C-4C13-A1AF-80EF5A9EDE7E}" destId="{FB9FCC24-664E-436C-81DF-1F6FFE88E17C}" srcOrd="1" destOrd="0" presId="urn:microsoft.com/office/officeart/2016/7/layout/RepeatingBendingProcessNew"/>
    <dgm:cxn modelId="{B9B5ECD0-FE6D-46B5-91D3-A30E6B8D948C}" type="presOf" srcId="{A1D3C6DC-3A22-4355-B1DF-59557747B063}" destId="{467BFE51-6494-4422-9914-8378FB084995}" srcOrd="1" destOrd="0" presId="urn:microsoft.com/office/officeart/2016/7/layout/RepeatingBendingProcessNew"/>
    <dgm:cxn modelId="{627C98D6-E663-4A30-9A30-F4B1DAD74338}" type="presOf" srcId="{A1D3C6DC-3A22-4355-B1DF-59557747B063}" destId="{1E64F5C0-2681-4D51-8995-7CF721F0251E}" srcOrd="0" destOrd="0" presId="urn:microsoft.com/office/officeart/2016/7/layout/RepeatingBendingProcessNew"/>
    <dgm:cxn modelId="{D416D1E4-4EF8-4E23-B95C-A1F8AF55F51D}" srcId="{E9987FFF-B909-48E5-A70E-C6F8BAF04D40}" destId="{AA492702-2BC0-41F7-9508-63A74D2FE123}" srcOrd="2" destOrd="0" parTransId="{214640A9-A43A-4E02-B273-97CB0F118AC4}" sibTransId="{984AA88C-C38C-4C13-A1AF-80EF5A9EDE7E}"/>
    <dgm:cxn modelId="{B6BAEFED-6AD9-42A1-9969-09D48D5D9361}" type="presOf" srcId="{984AA88C-C38C-4C13-A1AF-80EF5A9EDE7E}" destId="{C0184AC3-F0C1-4275-A3C8-7ED0BD46AC55}" srcOrd="0" destOrd="0" presId="urn:microsoft.com/office/officeart/2016/7/layout/RepeatingBendingProcessNew"/>
    <dgm:cxn modelId="{7429E6F5-F8BA-46E0-996C-F12F5C930397}" srcId="{E9987FFF-B909-48E5-A70E-C6F8BAF04D40}" destId="{0DE02C02-5184-40A9-AB13-523D58951286}" srcOrd="5" destOrd="0" parTransId="{73B897E3-CE49-479D-9CE0-F0E23AB7DEA5}" sibTransId="{EEFC432A-B1E6-4B86-894E-61AC4AE88D07}"/>
    <dgm:cxn modelId="{9285706E-B8CC-437D-AD12-0BF0C794DDBC}" type="presParOf" srcId="{4813B5AF-5855-4686-A82E-9F85491E2D61}" destId="{FDC5DAA0-6EC4-46EF-BFC5-12B758EC7CE1}" srcOrd="0" destOrd="0" presId="urn:microsoft.com/office/officeart/2016/7/layout/RepeatingBendingProcessNew"/>
    <dgm:cxn modelId="{3C62D5E8-7F2D-48DD-9C26-3304CA061F6B}" type="presParOf" srcId="{4813B5AF-5855-4686-A82E-9F85491E2D61}" destId="{FC06FF40-1897-4AB7-9576-EE41B35CAC26}" srcOrd="1" destOrd="0" presId="urn:microsoft.com/office/officeart/2016/7/layout/RepeatingBendingProcessNew"/>
    <dgm:cxn modelId="{AE29411D-285F-4D2E-BFC1-80D1F352BE43}" type="presParOf" srcId="{FC06FF40-1897-4AB7-9576-EE41B35CAC26}" destId="{AC7B7098-DC73-408B-B39F-50826F068737}" srcOrd="0" destOrd="0" presId="urn:microsoft.com/office/officeart/2016/7/layout/RepeatingBendingProcessNew"/>
    <dgm:cxn modelId="{2328AA1E-DD6A-4B04-9FA2-2C440BFA1697}" type="presParOf" srcId="{4813B5AF-5855-4686-A82E-9F85491E2D61}" destId="{85365B4E-1752-4989-AE4B-23966B0379E6}" srcOrd="2" destOrd="0" presId="urn:microsoft.com/office/officeart/2016/7/layout/RepeatingBendingProcessNew"/>
    <dgm:cxn modelId="{214E3BEE-F6D5-4E47-B724-92EE3507FCA2}" type="presParOf" srcId="{4813B5AF-5855-4686-A82E-9F85491E2D61}" destId="{5A4A47D7-1570-47A0-AF5A-B8BC7338318F}" srcOrd="3" destOrd="0" presId="urn:microsoft.com/office/officeart/2016/7/layout/RepeatingBendingProcessNew"/>
    <dgm:cxn modelId="{17C5004F-2B62-4672-A8A8-8F7E1FDE16FA}" type="presParOf" srcId="{5A4A47D7-1570-47A0-AF5A-B8BC7338318F}" destId="{6A3D42CF-7DB0-4A53-95F4-FBA5DB41B05F}" srcOrd="0" destOrd="0" presId="urn:microsoft.com/office/officeart/2016/7/layout/RepeatingBendingProcessNew"/>
    <dgm:cxn modelId="{7CD8B995-DACC-4CCA-BF5F-38E5E07C32B4}" type="presParOf" srcId="{4813B5AF-5855-4686-A82E-9F85491E2D61}" destId="{3461AD5F-B2F4-4FD7-A419-E8A80E52C0C1}" srcOrd="4" destOrd="0" presId="urn:microsoft.com/office/officeart/2016/7/layout/RepeatingBendingProcessNew"/>
    <dgm:cxn modelId="{ACFE9E4C-8301-45E5-A2FD-86C06666406C}" type="presParOf" srcId="{4813B5AF-5855-4686-A82E-9F85491E2D61}" destId="{C0184AC3-F0C1-4275-A3C8-7ED0BD46AC55}" srcOrd="5" destOrd="0" presId="urn:microsoft.com/office/officeart/2016/7/layout/RepeatingBendingProcessNew"/>
    <dgm:cxn modelId="{014FD441-6982-4014-972C-58A8782A1BB8}" type="presParOf" srcId="{C0184AC3-F0C1-4275-A3C8-7ED0BD46AC55}" destId="{FB9FCC24-664E-436C-81DF-1F6FFE88E17C}" srcOrd="0" destOrd="0" presId="urn:microsoft.com/office/officeart/2016/7/layout/RepeatingBendingProcessNew"/>
    <dgm:cxn modelId="{FCBC9358-8618-4922-AC82-102C50A86492}" type="presParOf" srcId="{4813B5AF-5855-4686-A82E-9F85491E2D61}" destId="{A0B6E420-A3E7-492A-8150-D9DF96DC16C9}" srcOrd="6" destOrd="0" presId="urn:microsoft.com/office/officeart/2016/7/layout/RepeatingBendingProcessNew"/>
    <dgm:cxn modelId="{CDEE9336-6E93-41A4-8689-69267E7C004E}" type="presParOf" srcId="{4813B5AF-5855-4686-A82E-9F85491E2D61}" destId="{1E64F5C0-2681-4D51-8995-7CF721F0251E}" srcOrd="7" destOrd="0" presId="urn:microsoft.com/office/officeart/2016/7/layout/RepeatingBendingProcessNew"/>
    <dgm:cxn modelId="{B2F4F8FE-2E38-4525-8584-59101B6C1E5B}" type="presParOf" srcId="{1E64F5C0-2681-4D51-8995-7CF721F0251E}" destId="{467BFE51-6494-4422-9914-8378FB084995}" srcOrd="0" destOrd="0" presId="urn:microsoft.com/office/officeart/2016/7/layout/RepeatingBendingProcessNew"/>
    <dgm:cxn modelId="{D7EC4107-7050-4F40-866B-D9745BB1628E}" type="presParOf" srcId="{4813B5AF-5855-4686-A82E-9F85491E2D61}" destId="{55AD49AF-F5FD-4DA3-B153-36FB3D779510}" srcOrd="8" destOrd="0" presId="urn:microsoft.com/office/officeart/2016/7/layout/RepeatingBendingProcessNew"/>
    <dgm:cxn modelId="{983FE1C2-64C0-4226-89E2-D6D1E8C28539}" type="presParOf" srcId="{4813B5AF-5855-4686-A82E-9F85491E2D61}" destId="{0192BB27-2A93-4A7C-9142-BBA03E9CE2FC}" srcOrd="9" destOrd="0" presId="urn:microsoft.com/office/officeart/2016/7/layout/RepeatingBendingProcessNew"/>
    <dgm:cxn modelId="{8E1663B0-38EC-4FB4-990A-9C5D0220A596}" type="presParOf" srcId="{0192BB27-2A93-4A7C-9142-BBA03E9CE2FC}" destId="{8173B7B9-6467-4CDD-BB90-2282F4932541}" srcOrd="0" destOrd="0" presId="urn:microsoft.com/office/officeart/2016/7/layout/RepeatingBendingProcessNew"/>
    <dgm:cxn modelId="{288777A7-D419-42C1-AB50-51860A435F53}" type="presParOf" srcId="{4813B5AF-5855-4686-A82E-9F85491E2D61}" destId="{7E423AFE-9BBB-47E1-8BAA-94E4FA1BD7EA}" srcOrd="10" destOrd="0" presId="urn:microsoft.com/office/officeart/2016/7/layout/RepeatingBendingProcessNew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8BB3E-4144-4CCB-AB05-A8058E7D838D}">
      <dsp:nvSpPr>
        <dsp:cNvPr id="0" name=""/>
        <dsp:cNvSpPr/>
      </dsp:nvSpPr>
      <dsp:spPr>
        <a:xfrm>
          <a:off x="1197559" y="50"/>
          <a:ext cx="3467792" cy="1804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La actividad y la implicación del alumnado</a:t>
          </a:r>
          <a:endParaRPr lang="en-US" sz="2700" kern="1200" dirty="0"/>
        </a:p>
      </dsp:txBody>
      <dsp:txXfrm>
        <a:off x="1197559" y="50"/>
        <a:ext cx="3467792" cy="1804418"/>
      </dsp:txXfrm>
    </dsp:sp>
    <dsp:sp modelId="{991A43A5-D51B-46D7-BB4C-0FF086BD1A10}">
      <dsp:nvSpPr>
        <dsp:cNvPr id="0" name=""/>
        <dsp:cNvSpPr/>
      </dsp:nvSpPr>
      <dsp:spPr>
        <a:xfrm>
          <a:off x="5436710" y="0"/>
          <a:ext cx="3467792" cy="1804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Utilizar la evaluación como instrumento del aprendizaje</a:t>
          </a:r>
          <a:endParaRPr lang="en-US" sz="2700" kern="1200" dirty="0"/>
        </a:p>
      </dsp:txBody>
      <dsp:txXfrm>
        <a:off x="5436710" y="0"/>
        <a:ext cx="3467792" cy="1804418"/>
      </dsp:txXfrm>
    </dsp:sp>
    <dsp:sp modelId="{850C33D1-C243-421A-B7B2-179135C29C70}">
      <dsp:nvSpPr>
        <dsp:cNvPr id="0" name=""/>
        <dsp:cNvSpPr/>
      </dsp:nvSpPr>
      <dsp:spPr>
        <a:xfrm>
          <a:off x="1124600" y="1975558"/>
          <a:ext cx="3737913" cy="1804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La calidad Vs cantidad - profundidad Vs extensión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Estimular la metacognición</a:t>
          </a:r>
          <a:endParaRPr lang="en-US" sz="2700" kern="1200" dirty="0"/>
        </a:p>
      </dsp:txBody>
      <dsp:txXfrm>
        <a:off x="1124600" y="1975558"/>
        <a:ext cx="3737913" cy="1804418"/>
      </dsp:txXfrm>
    </dsp:sp>
    <dsp:sp modelId="{09B7EF52-6313-4830-8017-027782F32B9B}">
      <dsp:nvSpPr>
        <dsp:cNvPr id="0" name=""/>
        <dsp:cNvSpPr/>
      </dsp:nvSpPr>
      <dsp:spPr>
        <a:xfrm>
          <a:off x="5305258" y="1975558"/>
          <a:ext cx="3455221" cy="1804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La presencia de las TIC en relación con las  finalidades educativas </a:t>
          </a:r>
          <a:endParaRPr lang="en-US" sz="2700" kern="1200" dirty="0"/>
        </a:p>
      </dsp:txBody>
      <dsp:txXfrm>
        <a:off x="5305258" y="1975558"/>
        <a:ext cx="3455221" cy="1804418"/>
      </dsp:txXfrm>
    </dsp:sp>
    <dsp:sp modelId="{E89D3C81-DB72-4D55-A2B6-C4F746550561}">
      <dsp:nvSpPr>
        <dsp:cNvPr id="0" name=""/>
        <dsp:cNvSpPr/>
      </dsp:nvSpPr>
      <dsp:spPr>
        <a:xfrm>
          <a:off x="2921877" y="3964437"/>
          <a:ext cx="4235662" cy="1804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Capacitar sobre saberes globales y abstractos aplicables a múltiple datos, informaciones y situaciones</a:t>
          </a:r>
          <a:endParaRPr lang="en-US" sz="2700" kern="1200" dirty="0"/>
        </a:p>
      </dsp:txBody>
      <dsp:txXfrm>
        <a:off x="2921877" y="3964437"/>
        <a:ext cx="4235662" cy="18044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7AC36-0E67-40FB-9419-FBDB7AFF54F1}">
      <dsp:nvSpPr>
        <dsp:cNvPr id="0" name=""/>
        <dsp:cNvSpPr/>
      </dsp:nvSpPr>
      <dsp:spPr>
        <a:xfrm>
          <a:off x="514911" y="112323"/>
          <a:ext cx="2742950" cy="11588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b="1" kern="1200" dirty="0"/>
            <a:t>Búsqueda de soluciones </a:t>
          </a:r>
        </a:p>
      </dsp:txBody>
      <dsp:txXfrm>
        <a:off x="548853" y="146265"/>
        <a:ext cx="2675066" cy="1090970"/>
      </dsp:txXfrm>
    </dsp:sp>
    <dsp:sp modelId="{CF7AFE91-1889-4829-9CB6-3497C44102CD}">
      <dsp:nvSpPr>
        <dsp:cNvPr id="0" name=""/>
        <dsp:cNvSpPr/>
      </dsp:nvSpPr>
      <dsp:spPr>
        <a:xfrm rot="23875">
          <a:off x="3534876" y="466020"/>
          <a:ext cx="667387" cy="478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600" kern="1200"/>
        </a:p>
      </dsp:txBody>
      <dsp:txXfrm>
        <a:off x="3534878" y="561320"/>
        <a:ext cx="523689" cy="287395"/>
      </dsp:txXfrm>
    </dsp:sp>
    <dsp:sp modelId="{929F123D-67F3-4FBC-83FF-146F032B0F18}">
      <dsp:nvSpPr>
        <dsp:cNvPr id="0" name=""/>
        <dsp:cNvSpPr/>
      </dsp:nvSpPr>
      <dsp:spPr>
        <a:xfrm>
          <a:off x="4517054" y="106308"/>
          <a:ext cx="3075136" cy="122877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Proyección dialógica de actividades que impliquen cambios  </a:t>
          </a:r>
          <a:endParaRPr lang="es-CO" sz="2600" kern="1200" dirty="0"/>
        </a:p>
      </dsp:txBody>
      <dsp:txXfrm>
        <a:off x="4553044" y="142298"/>
        <a:ext cx="3003156" cy="1156799"/>
      </dsp:txXfrm>
    </dsp:sp>
    <dsp:sp modelId="{44161B89-E8DF-44C7-993B-A45CE00B5A3F}">
      <dsp:nvSpPr>
        <dsp:cNvPr id="0" name=""/>
        <dsp:cNvSpPr/>
      </dsp:nvSpPr>
      <dsp:spPr>
        <a:xfrm rot="5626897">
          <a:off x="5815459" y="1419136"/>
          <a:ext cx="354335" cy="478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600" kern="1200"/>
        </a:p>
      </dsp:txBody>
      <dsp:txXfrm rot="-5400000">
        <a:off x="5852434" y="1481581"/>
        <a:ext cx="287395" cy="248035"/>
      </dsp:txXfrm>
    </dsp:sp>
    <dsp:sp modelId="{50864579-FC5B-4A60-A265-AA13FE10AF98}">
      <dsp:nvSpPr>
        <dsp:cNvPr id="0" name=""/>
        <dsp:cNvSpPr/>
      </dsp:nvSpPr>
      <dsp:spPr>
        <a:xfrm>
          <a:off x="4245206" y="2002191"/>
          <a:ext cx="3308433" cy="21330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/>
            <a:t>Análisis y discusión de significaciones,  contradicciones, antecedentes, consecuencias de las posibles soluciones </a:t>
          </a:r>
          <a:endParaRPr lang="es-CO" sz="2500" kern="1200" dirty="0"/>
        </a:p>
      </dsp:txBody>
      <dsp:txXfrm>
        <a:off x="4307682" y="2064667"/>
        <a:ext cx="3183481" cy="2008128"/>
      </dsp:txXfrm>
    </dsp:sp>
    <dsp:sp modelId="{AF0FC2D6-B6F0-45AF-B7D3-4F5FDBC53CA8}">
      <dsp:nvSpPr>
        <dsp:cNvPr id="0" name=""/>
        <dsp:cNvSpPr/>
      </dsp:nvSpPr>
      <dsp:spPr>
        <a:xfrm rot="10800000">
          <a:off x="3665779" y="2829234"/>
          <a:ext cx="409461" cy="478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600" kern="1200"/>
        </a:p>
      </dsp:txBody>
      <dsp:txXfrm rot="10800000">
        <a:off x="3788617" y="2925033"/>
        <a:ext cx="286623" cy="287395"/>
      </dsp:txXfrm>
    </dsp:sp>
    <dsp:sp modelId="{FB64B93D-1DEE-4DAA-9364-8EB746EF3100}">
      <dsp:nvSpPr>
        <dsp:cNvPr id="0" name=""/>
        <dsp:cNvSpPr/>
      </dsp:nvSpPr>
      <dsp:spPr>
        <a:xfrm>
          <a:off x="437384" y="2272233"/>
          <a:ext cx="3035252" cy="15929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Fijar condiciones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Metodología para la disposición, aprendizaje y acción</a:t>
          </a:r>
          <a:endParaRPr lang="es-CO" sz="2600" kern="1200" dirty="0"/>
        </a:p>
      </dsp:txBody>
      <dsp:txXfrm>
        <a:off x="484041" y="2318890"/>
        <a:ext cx="2941938" cy="1499682"/>
      </dsp:txXfrm>
    </dsp:sp>
    <dsp:sp modelId="{FFB9F813-DAC0-42EC-B3EA-85B118E85C73}">
      <dsp:nvSpPr>
        <dsp:cNvPr id="0" name=""/>
        <dsp:cNvSpPr/>
      </dsp:nvSpPr>
      <dsp:spPr>
        <a:xfrm rot="5364170">
          <a:off x="1668008" y="4176674"/>
          <a:ext cx="602093" cy="478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600" kern="1200"/>
        </a:p>
      </dsp:txBody>
      <dsp:txXfrm rot="-5400000">
        <a:off x="1824608" y="4115128"/>
        <a:ext cx="287395" cy="458395"/>
      </dsp:txXfrm>
    </dsp:sp>
    <dsp:sp modelId="{6BA39813-AFE7-4320-A0F1-E6DB2BC73755}">
      <dsp:nvSpPr>
        <dsp:cNvPr id="0" name=""/>
        <dsp:cNvSpPr/>
      </dsp:nvSpPr>
      <dsp:spPr>
        <a:xfrm>
          <a:off x="437384" y="5001192"/>
          <a:ext cx="3088579" cy="125135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Intervención directa y desde la acción sobre el problema</a:t>
          </a:r>
          <a:endParaRPr lang="es-CO" sz="2600" kern="1200" dirty="0"/>
        </a:p>
      </dsp:txBody>
      <dsp:txXfrm>
        <a:off x="474035" y="5037843"/>
        <a:ext cx="3015277" cy="1178052"/>
      </dsp:txXfrm>
    </dsp:sp>
    <dsp:sp modelId="{6535E548-83FE-4775-8B17-594CD9D9EAF2}">
      <dsp:nvSpPr>
        <dsp:cNvPr id="0" name=""/>
        <dsp:cNvSpPr/>
      </dsp:nvSpPr>
      <dsp:spPr>
        <a:xfrm>
          <a:off x="3695928" y="5387373"/>
          <a:ext cx="409461" cy="478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100" kern="1200"/>
        </a:p>
      </dsp:txBody>
      <dsp:txXfrm>
        <a:off x="3695928" y="5483172"/>
        <a:ext cx="286623" cy="287395"/>
      </dsp:txXfrm>
    </dsp:sp>
    <dsp:sp modelId="{6A69FFA1-4942-4A72-BF94-41E56C1D84A0}">
      <dsp:nvSpPr>
        <dsp:cNvPr id="0" name=""/>
        <dsp:cNvSpPr/>
      </dsp:nvSpPr>
      <dsp:spPr>
        <a:xfrm>
          <a:off x="4298533" y="4907841"/>
          <a:ext cx="3236796" cy="143805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Toma de conciencia sobre la acción social a favor de los DDHH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Evaluación </a:t>
          </a:r>
          <a:endParaRPr lang="es-CO" sz="2600" kern="1200" dirty="0"/>
        </a:p>
      </dsp:txBody>
      <dsp:txXfrm>
        <a:off x="4340652" y="4949960"/>
        <a:ext cx="3152558" cy="1353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2359C-CF84-47C2-BFF1-F8B60AC98E13}">
      <dsp:nvSpPr>
        <dsp:cNvPr id="0" name=""/>
        <dsp:cNvSpPr/>
      </dsp:nvSpPr>
      <dsp:spPr>
        <a:xfrm>
          <a:off x="-7755415" y="-1184975"/>
          <a:ext cx="9227950" cy="9227950"/>
        </a:xfrm>
        <a:prstGeom prst="blockArc">
          <a:avLst>
            <a:gd name="adj1" fmla="val 18900000"/>
            <a:gd name="adj2" fmla="val 2700000"/>
            <a:gd name="adj3" fmla="val 234"/>
          </a:avLst>
        </a:prstGeom>
        <a:noFill/>
        <a:ln w="12700" cap="flat" cmpd="sng" algn="in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56731A-6C49-4517-8CFC-A986ED17C826}">
      <dsp:nvSpPr>
        <dsp:cNvPr id="0" name=""/>
        <dsp:cNvSpPr/>
      </dsp:nvSpPr>
      <dsp:spPr>
        <a:xfrm>
          <a:off x="770279" y="527242"/>
          <a:ext cx="7639964" cy="10550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43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 Formación de sujetos críticos, pensantes, cuestionadores, dispuestos a transformar la realidad</a:t>
          </a:r>
          <a:endParaRPr lang="es-CO" sz="2700" kern="1200" dirty="0"/>
        </a:p>
      </dsp:txBody>
      <dsp:txXfrm>
        <a:off x="770279" y="527242"/>
        <a:ext cx="7639964" cy="1055034"/>
      </dsp:txXfrm>
    </dsp:sp>
    <dsp:sp modelId="{84563529-8C5C-4D6F-8A97-A2AA80A2E626}">
      <dsp:nvSpPr>
        <dsp:cNvPr id="0" name=""/>
        <dsp:cNvSpPr/>
      </dsp:nvSpPr>
      <dsp:spPr>
        <a:xfrm>
          <a:off x="110882" y="395363"/>
          <a:ext cx="1318793" cy="1318793"/>
        </a:xfrm>
        <a:prstGeom prst="ellipse">
          <a:avLst/>
        </a:prstGeom>
        <a:gradFill rotWithShape="1">
          <a:gsLst>
            <a:gs pos="0">
              <a:schemeClr val="accent1">
                <a:tint val="67000"/>
                <a:satMod val="105000"/>
                <a:lumMod val="110000"/>
              </a:schemeClr>
            </a:gs>
            <a:gs pos="50000">
              <a:schemeClr val="accent1">
                <a:tint val="73000"/>
                <a:satMod val="103000"/>
                <a:lumMod val="105000"/>
              </a:schemeClr>
            </a:gs>
            <a:gs pos="100000">
              <a:schemeClr val="accent1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C284A1B4-BE37-40AE-AA67-DFD91414B44C}">
      <dsp:nvSpPr>
        <dsp:cNvPr id="0" name=""/>
        <dsp:cNvSpPr/>
      </dsp:nvSpPr>
      <dsp:spPr>
        <a:xfrm>
          <a:off x="1375154" y="1959615"/>
          <a:ext cx="7035089" cy="15291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43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Conocimiento que conlleva incertidumbres, imprecisiones, más preguntas que respuestas, tensiones, conflictos de la realidad. </a:t>
          </a:r>
          <a:endParaRPr lang="es-CO" sz="2700" kern="1200" dirty="0"/>
        </a:p>
      </dsp:txBody>
      <dsp:txXfrm>
        <a:off x="1375154" y="1959615"/>
        <a:ext cx="7035089" cy="1529156"/>
      </dsp:txXfrm>
    </dsp:sp>
    <dsp:sp modelId="{AAA50C60-3897-44DC-8422-AABD2316D0CF}">
      <dsp:nvSpPr>
        <dsp:cNvPr id="0" name=""/>
        <dsp:cNvSpPr/>
      </dsp:nvSpPr>
      <dsp:spPr>
        <a:xfrm>
          <a:off x="715758" y="2009115"/>
          <a:ext cx="1318793" cy="1318793"/>
        </a:xfrm>
        <a:prstGeom prst="ellipse">
          <a:avLst/>
        </a:prstGeom>
        <a:gradFill rotWithShape="1">
          <a:gsLst>
            <a:gs pos="0">
              <a:schemeClr val="accent1">
                <a:tint val="67000"/>
                <a:satMod val="105000"/>
                <a:lumMod val="110000"/>
              </a:schemeClr>
            </a:gs>
            <a:gs pos="50000">
              <a:schemeClr val="accent1">
                <a:tint val="73000"/>
                <a:satMod val="103000"/>
                <a:lumMod val="105000"/>
              </a:schemeClr>
            </a:gs>
            <a:gs pos="100000">
              <a:schemeClr val="accent1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CA416B68-9B58-438E-8C6B-97485D2258E3}">
      <dsp:nvSpPr>
        <dsp:cNvPr id="0" name=""/>
        <dsp:cNvSpPr/>
      </dsp:nvSpPr>
      <dsp:spPr>
        <a:xfrm>
          <a:off x="1375154" y="3692895"/>
          <a:ext cx="7035089" cy="10550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43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Susceptibles de transformaciones permanentes y a enfrentar la realidad cambiante</a:t>
          </a:r>
          <a:endParaRPr lang="es-CO" sz="2700" kern="1200" dirty="0"/>
        </a:p>
      </dsp:txBody>
      <dsp:txXfrm>
        <a:off x="1375154" y="3692895"/>
        <a:ext cx="7035089" cy="1055034"/>
      </dsp:txXfrm>
    </dsp:sp>
    <dsp:sp modelId="{CBC4DBF7-FFE6-428F-B327-5216A956ED62}">
      <dsp:nvSpPr>
        <dsp:cNvPr id="0" name=""/>
        <dsp:cNvSpPr/>
      </dsp:nvSpPr>
      <dsp:spPr>
        <a:xfrm>
          <a:off x="715758" y="3561015"/>
          <a:ext cx="1318793" cy="1318793"/>
        </a:xfrm>
        <a:prstGeom prst="ellipse">
          <a:avLst/>
        </a:prstGeom>
        <a:gradFill rotWithShape="1">
          <a:gsLst>
            <a:gs pos="0">
              <a:schemeClr val="accent1">
                <a:tint val="67000"/>
                <a:satMod val="105000"/>
                <a:lumMod val="110000"/>
              </a:schemeClr>
            </a:gs>
            <a:gs pos="50000">
              <a:schemeClr val="accent1">
                <a:tint val="73000"/>
                <a:satMod val="103000"/>
                <a:lumMod val="105000"/>
              </a:schemeClr>
            </a:gs>
            <a:gs pos="100000">
              <a:schemeClr val="accent1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1B01AD84-A527-4224-86EA-B0F68DD523D8}">
      <dsp:nvSpPr>
        <dsp:cNvPr id="0" name=""/>
        <dsp:cNvSpPr/>
      </dsp:nvSpPr>
      <dsp:spPr>
        <a:xfrm>
          <a:off x="770279" y="5275721"/>
          <a:ext cx="7639964" cy="10550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43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Intervenir y participar creativa y cooperativamente en la construcción de su futuro personal y comunitario.</a:t>
          </a:r>
          <a:endParaRPr lang="es-CO" sz="2700" kern="1200" dirty="0"/>
        </a:p>
      </dsp:txBody>
      <dsp:txXfrm>
        <a:off x="770279" y="5275721"/>
        <a:ext cx="7639964" cy="1055034"/>
      </dsp:txXfrm>
    </dsp:sp>
    <dsp:sp modelId="{0B885DA8-2651-4C61-A986-46FA98DE6386}">
      <dsp:nvSpPr>
        <dsp:cNvPr id="0" name=""/>
        <dsp:cNvSpPr/>
      </dsp:nvSpPr>
      <dsp:spPr>
        <a:xfrm>
          <a:off x="110882" y="5143842"/>
          <a:ext cx="1318793" cy="1318793"/>
        </a:xfrm>
        <a:prstGeom prst="ellipse">
          <a:avLst/>
        </a:prstGeom>
        <a:gradFill rotWithShape="1">
          <a:gsLst>
            <a:gs pos="0">
              <a:schemeClr val="accent1">
                <a:tint val="67000"/>
                <a:satMod val="105000"/>
                <a:lumMod val="110000"/>
              </a:schemeClr>
            </a:gs>
            <a:gs pos="50000">
              <a:schemeClr val="accent1">
                <a:tint val="73000"/>
                <a:satMod val="103000"/>
                <a:lumMod val="105000"/>
              </a:schemeClr>
            </a:gs>
            <a:gs pos="100000">
              <a:schemeClr val="accent1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06F87-472E-4280-ADFF-2FA658245C74}">
      <dsp:nvSpPr>
        <dsp:cNvPr id="0" name=""/>
        <dsp:cNvSpPr/>
      </dsp:nvSpPr>
      <dsp:spPr>
        <a:xfrm>
          <a:off x="2127447" y="91"/>
          <a:ext cx="4809597" cy="178102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Están implicados en el bienestar de otras personas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Son activos en sus comunidades</a:t>
          </a:r>
          <a:endParaRPr lang="es-MX" sz="2500" b="0" i="0" u="none" strike="noStrike" kern="1200" baseline="0" dirty="0">
            <a:latin typeface="CharterITC-Regu"/>
          </a:endParaRPr>
        </a:p>
      </dsp:txBody>
      <dsp:txXfrm>
        <a:off x="2127447" y="91"/>
        <a:ext cx="4809597" cy="1781021"/>
      </dsp:txXfrm>
    </dsp:sp>
    <dsp:sp modelId="{048F17A9-606C-4250-8844-EE2639146DE2}">
      <dsp:nvSpPr>
        <dsp:cNvPr id="0" name=""/>
        <dsp:cNvSpPr/>
      </dsp:nvSpPr>
      <dsp:spPr>
        <a:xfrm>
          <a:off x="309836" y="0"/>
          <a:ext cx="1763211" cy="178102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77D8532F-7C44-4931-990C-9F472D8EE370}">
      <dsp:nvSpPr>
        <dsp:cNvPr id="0" name=""/>
        <dsp:cNvSpPr/>
      </dsp:nvSpPr>
      <dsp:spPr>
        <a:xfrm>
          <a:off x="372609" y="2113647"/>
          <a:ext cx="4604318" cy="178102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63990"/>
                <a:satOff val="1227"/>
                <a:lumOff val="11449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shade val="80000"/>
                <a:hueOff val="63990"/>
                <a:satOff val="1227"/>
                <a:lumOff val="11449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shade val="80000"/>
                <a:hueOff val="63990"/>
                <a:satOff val="1227"/>
                <a:lumOff val="11449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Son responsables de sus opiniones,  argumentos y de la manera de actuar como ciudadanos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Son capaces de influir</a:t>
          </a:r>
          <a:endParaRPr lang="es-MX" sz="2500" b="0" i="0" u="none" strike="noStrike" kern="1200" baseline="0" dirty="0">
            <a:latin typeface="CharterITC-Regu"/>
          </a:endParaRPr>
        </a:p>
      </dsp:txBody>
      <dsp:txXfrm>
        <a:off x="372609" y="2113647"/>
        <a:ext cx="4604318" cy="1781021"/>
      </dsp:txXfrm>
    </dsp:sp>
    <dsp:sp modelId="{78ACD66C-D33C-475A-B669-C021B4FA7F43}">
      <dsp:nvSpPr>
        <dsp:cNvPr id="0" name=""/>
        <dsp:cNvSpPr/>
      </dsp:nvSpPr>
      <dsp:spPr>
        <a:xfrm>
          <a:off x="5146881" y="2041551"/>
          <a:ext cx="1763211" cy="178102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6000" b="-6000"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1D48694C-E7B9-4932-9C76-51F8E8F6D896}">
      <dsp:nvSpPr>
        <dsp:cNvPr id="0" name=""/>
        <dsp:cNvSpPr/>
      </dsp:nvSpPr>
      <dsp:spPr>
        <a:xfrm>
          <a:off x="2378632" y="4149871"/>
          <a:ext cx="4474684" cy="178102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127981"/>
                <a:satOff val="2455"/>
                <a:lumOff val="22899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shade val="80000"/>
                <a:hueOff val="127981"/>
                <a:satOff val="2455"/>
                <a:lumOff val="22899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shade val="80000"/>
                <a:hueOff val="127981"/>
                <a:satOff val="2455"/>
                <a:lumOff val="22899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ES" sz="2500" kern="1200" dirty="0"/>
            <a:t>Son conscientes de sus derechos y responsabilidades como ciudadanos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Están informados sobre el mundo social y político</a:t>
          </a:r>
          <a:endParaRPr lang="es-MX" sz="2500" b="0" i="0" u="none" strike="noStrike" kern="1200" baseline="0" dirty="0">
            <a:latin typeface="CharterITC-Regu"/>
          </a:endParaRPr>
        </a:p>
      </dsp:txBody>
      <dsp:txXfrm>
        <a:off x="2378632" y="4149871"/>
        <a:ext cx="4474684" cy="1781021"/>
      </dsp:txXfrm>
    </dsp:sp>
    <dsp:sp modelId="{DDF6135F-E5F2-4D24-A7DA-DB33FDA7002B}">
      <dsp:nvSpPr>
        <dsp:cNvPr id="0" name=""/>
        <dsp:cNvSpPr/>
      </dsp:nvSpPr>
      <dsp:spPr>
        <a:xfrm>
          <a:off x="318805" y="4132400"/>
          <a:ext cx="1763211" cy="178102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6000" r="-26000"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38B69-5CA6-4235-BD99-B115C2B9BAAF}">
      <dsp:nvSpPr>
        <dsp:cNvPr id="0" name=""/>
        <dsp:cNvSpPr/>
      </dsp:nvSpPr>
      <dsp:spPr>
        <a:xfrm>
          <a:off x="0" y="0"/>
          <a:ext cx="9166202" cy="858566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La pedagogía crítica se organiza en torno a los derechos humanos</a:t>
          </a:r>
          <a:endParaRPr lang="es-CO" sz="2700" kern="1200" dirty="0"/>
        </a:p>
      </dsp:txBody>
      <dsp:txXfrm>
        <a:off x="0" y="0"/>
        <a:ext cx="9166202" cy="858566"/>
      </dsp:txXfrm>
    </dsp:sp>
    <dsp:sp modelId="{49BAA26C-EFCF-4F8A-9627-D3CF016601B2}">
      <dsp:nvSpPr>
        <dsp:cNvPr id="0" name=""/>
        <dsp:cNvSpPr/>
      </dsp:nvSpPr>
      <dsp:spPr>
        <a:xfrm>
          <a:off x="4475" y="745536"/>
          <a:ext cx="3052416" cy="526179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solidFill>
            <a:schemeClr val="bg2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Conceptualiza los DDHH como un contenido  no informativo, sino afectivo, corporal, social y político, y articula las significaciones que diferentes actores le confieren a este conocimiento. </a:t>
          </a:r>
          <a:endParaRPr lang="es-CO" sz="2700" kern="1200"/>
        </a:p>
      </dsp:txBody>
      <dsp:txXfrm>
        <a:off x="4475" y="745536"/>
        <a:ext cx="3052416" cy="5261795"/>
      </dsp:txXfrm>
    </dsp:sp>
    <dsp:sp modelId="{82E5EA4E-8063-46BE-9C2D-264291BEAE3F}">
      <dsp:nvSpPr>
        <dsp:cNvPr id="0" name=""/>
        <dsp:cNvSpPr/>
      </dsp:nvSpPr>
      <dsp:spPr>
        <a:xfrm>
          <a:off x="3056892" y="745536"/>
          <a:ext cx="3052416" cy="526179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solidFill>
            <a:schemeClr val="bg2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Identifica problemas de DDHH que serán analizados desde los  conceptos, experiencias y cotidianidad de los estudiantes, para su comprensión y búsqueda de soluciones</a:t>
          </a:r>
          <a:endParaRPr lang="es-CO" sz="2700" kern="1200" dirty="0"/>
        </a:p>
      </dsp:txBody>
      <dsp:txXfrm>
        <a:off x="3056892" y="745536"/>
        <a:ext cx="3052416" cy="5261795"/>
      </dsp:txXfrm>
    </dsp:sp>
    <dsp:sp modelId="{7F2B47E6-5A9B-4222-A443-30878C7287D7}">
      <dsp:nvSpPr>
        <dsp:cNvPr id="0" name=""/>
        <dsp:cNvSpPr/>
      </dsp:nvSpPr>
      <dsp:spPr>
        <a:xfrm>
          <a:off x="6109309" y="745536"/>
          <a:ext cx="3052416" cy="526179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solidFill>
            <a:schemeClr val="bg2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Identifica y analiza situaciones en que los limites de los DDHH se rozan entre sí produciendo fricciones o conflictos y representando valores o intereses diversos en una misma situación. </a:t>
          </a:r>
          <a:endParaRPr lang="es-CO" sz="2700" kern="1200"/>
        </a:p>
      </dsp:txBody>
      <dsp:txXfrm>
        <a:off x="6109309" y="745536"/>
        <a:ext cx="3052416" cy="5261795"/>
      </dsp:txXfrm>
    </dsp:sp>
    <dsp:sp modelId="{FD8AF344-1BF1-454D-B091-CBB1FCFBF3CA}">
      <dsp:nvSpPr>
        <dsp:cNvPr id="0" name=""/>
        <dsp:cNvSpPr/>
      </dsp:nvSpPr>
      <dsp:spPr>
        <a:xfrm>
          <a:off x="0" y="5684414"/>
          <a:ext cx="9166202" cy="427859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1B164-DAEC-4770-8DEC-F2A9890507F6}">
      <dsp:nvSpPr>
        <dsp:cNvPr id="0" name=""/>
        <dsp:cNvSpPr/>
      </dsp:nvSpPr>
      <dsp:spPr>
        <a:xfrm>
          <a:off x="0" y="23056"/>
          <a:ext cx="12000656" cy="102627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solidFill>
                <a:schemeClr val="tx1"/>
              </a:solidFill>
              <a:latin typeface="+mn-lt"/>
            </a:rPr>
            <a:t>La pedagogía crítica se organiza en torno a temas controversiales</a:t>
          </a:r>
          <a:endParaRPr lang="es-CO" sz="3600" kern="1200" dirty="0">
            <a:solidFill>
              <a:schemeClr val="tx1"/>
            </a:solidFill>
            <a:latin typeface="+mn-lt"/>
          </a:endParaRPr>
        </a:p>
      </dsp:txBody>
      <dsp:txXfrm>
        <a:off x="0" y="23056"/>
        <a:ext cx="12000656" cy="1026271"/>
      </dsp:txXfrm>
    </dsp:sp>
    <dsp:sp modelId="{F9DF97F0-23BA-49A2-BE5E-8BDB96A2C9B7}">
      <dsp:nvSpPr>
        <dsp:cNvPr id="0" name=""/>
        <dsp:cNvSpPr/>
      </dsp:nvSpPr>
      <dsp:spPr>
        <a:xfrm>
          <a:off x="1956" y="1125065"/>
          <a:ext cx="2328246" cy="46482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>
              <a:latin typeface="+mn-lt"/>
            </a:rPr>
            <a:t>Abordar los temas controversiales permite:</a:t>
          </a:r>
          <a:endParaRPr lang="es-CO" sz="2500" kern="1200" dirty="0">
            <a:latin typeface="+mn-lt"/>
          </a:endParaRPr>
        </a:p>
      </dsp:txBody>
      <dsp:txXfrm>
        <a:off x="1956" y="1125065"/>
        <a:ext cx="2328246" cy="4648284"/>
      </dsp:txXfrm>
    </dsp:sp>
    <dsp:sp modelId="{10515CCC-9AFA-4490-A835-4D7EDE2012F9}">
      <dsp:nvSpPr>
        <dsp:cNvPr id="0" name=""/>
        <dsp:cNvSpPr/>
      </dsp:nvSpPr>
      <dsp:spPr>
        <a:xfrm>
          <a:off x="2330202" y="1125065"/>
          <a:ext cx="2417124" cy="46482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+mn-lt"/>
            </a:rPr>
            <a:t>Analizar situaciones complejas desde la confrontación de intereses y valores.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 dirty="0">
            <a:latin typeface="+mn-lt"/>
          </a:endParaRP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 dirty="0">
            <a:latin typeface="+mn-lt"/>
          </a:endParaRP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500" kern="1200" dirty="0">
            <a:latin typeface="+mn-lt"/>
          </a:endParaRP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500" kern="1200" dirty="0">
            <a:latin typeface="+mn-lt"/>
          </a:endParaRPr>
        </a:p>
      </dsp:txBody>
      <dsp:txXfrm>
        <a:off x="2330202" y="1125065"/>
        <a:ext cx="2417124" cy="4648284"/>
      </dsp:txXfrm>
    </dsp:sp>
    <dsp:sp modelId="{DD0A48A2-4345-4D33-B532-B861D7B4E9F9}">
      <dsp:nvSpPr>
        <dsp:cNvPr id="0" name=""/>
        <dsp:cNvSpPr/>
      </dsp:nvSpPr>
      <dsp:spPr>
        <a:xfrm>
          <a:off x="4747327" y="1125065"/>
          <a:ext cx="2417124" cy="46482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>
              <a:latin typeface="+mn-lt"/>
            </a:rPr>
            <a:t>Desarrollar habilidades para dialogar, negociar y gestionar las diferencias tanto en la vida cotidiana como en espacios de discusión y toma de decisiones </a:t>
          </a:r>
        </a:p>
      </dsp:txBody>
      <dsp:txXfrm>
        <a:off x="4747327" y="1125065"/>
        <a:ext cx="2417124" cy="4648284"/>
      </dsp:txXfrm>
    </dsp:sp>
    <dsp:sp modelId="{F07F54BB-B127-4949-939E-0E2FBCFE622A}">
      <dsp:nvSpPr>
        <dsp:cNvPr id="0" name=""/>
        <dsp:cNvSpPr/>
      </dsp:nvSpPr>
      <dsp:spPr>
        <a:xfrm>
          <a:off x="7164451" y="1125065"/>
          <a:ext cx="2417124" cy="46482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500" kern="1200" dirty="0">
            <a:latin typeface="+mn-lt"/>
          </a:endParaRP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500" kern="1200" dirty="0">
            <a:latin typeface="+mn-lt"/>
          </a:endParaRP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500" kern="1200" dirty="0">
            <a:latin typeface="+mn-lt"/>
          </a:endParaRP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500" kern="1200" dirty="0">
            <a:latin typeface="+mn-lt"/>
          </a:endParaRP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500" kern="1200" dirty="0">
            <a:latin typeface="+mn-lt"/>
          </a:endParaRP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>
              <a:latin typeface="+mn-lt"/>
            </a:rPr>
            <a:t>Aprendizaje de la construcción de consensos y participación en  una sociedad diversa y </a:t>
          </a:r>
          <a:r>
            <a:rPr lang="es-CO" sz="2500" kern="1200" dirty="0">
              <a:latin typeface="+mn-lt"/>
            </a:rPr>
            <a:t>global (</a:t>
          </a:r>
          <a:r>
            <a:rPr lang="es-CO" sz="2500" kern="1200" dirty="0" err="1">
              <a:latin typeface="+mn-lt"/>
            </a:rPr>
            <a:t>Asimeng-Boahene</a:t>
          </a:r>
          <a:r>
            <a:rPr lang="es-CO" sz="2500" kern="1200" dirty="0">
              <a:latin typeface="+mn-lt"/>
            </a:rPr>
            <a:t>, 2007)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500" kern="1200" dirty="0">
            <a:latin typeface="+mn-lt"/>
          </a:endParaRPr>
        </a:p>
      </dsp:txBody>
      <dsp:txXfrm>
        <a:off x="7164451" y="1125065"/>
        <a:ext cx="2417124" cy="4648284"/>
      </dsp:txXfrm>
    </dsp:sp>
    <dsp:sp modelId="{FB218044-932B-4167-A3DD-FF8D58352087}">
      <dsp:nvSpPr>
        <dsp:cNvPr id="0" name=""/>
        <dsp:cNvSpPr/>
      </dsp:nvSpPr>
      <dsp:spPr>
        <a:xfrm>
          <a:off x="9581575" y="1125065"/>
          <a:ext cx="2417124" cy="46482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>
              <a:latin typeface="+mn-lt"/>
            </a:rPr>
            <a:t>P</a:t>
          </a:r>
          <a:r>
            <a:rPr lang="es-MX" sz="2500" kern="1200" dirty="0" err="1">
              <a:latin typeface="+mn-lt"/>
            </a:rPr>
            <a:t>artir</a:t>
          </a:r>
          <a:r>
            <a:rPr lang="es-MX" sz="2500" kern="1200" dirty="0">
              <a:latin typeface="+mn-lt"/>
            </a:rPr>
            <a:t> de visiones, creencias o valores diferentes sobre un mismo tema que afecte a un grupo  o los intereses personales</a:t>
          </a:r>
          <a:endParaRPr lang="es-CO" sz="2500" kern="1200" dirty="0">
            <a:latin typeface="+mn-lt"/>
          </a:endParaRPr>
        </a:p>
      </dsp:txBody>
      <dsp:txXfrm>
        <a:off x="9581575" y="1125065"/>
        <a:ext cx="2417124" cy="4648284"/>
      </dsp:txXfrm>
    </dsp:sp>
    <dsp:sp modelId="{B355CA7D-58A7-48CE-BB3C-FB9356E56129}">
      <dsp:nvSpPr>
        <dsp:cNvPr id="0" name=""/>
        <dsp:cNvSpPr/>
      </dsp:nvSpPr>
      <dsp:spPr>
        <a:xfrm>
          <a:off x="0" y="5882625"/>
          <a:ext cx="12000656" cy="46061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CFAB9-7649-4EBD-B2F4-EB18EA54882F}">
      <dsp:nvSpPr>
        <dsp:cNvPr id="0" name=""/>
        <dsp:cNvSpPr/>
      </dsp:nvSpPr>
      <dsp:spPr>
        <a:xfrm>
          <a:off x="-7753828" y="-1184975"/>
          <a:ext cx="9227952" cy="9227952"/>
        </a:xfrm>
        <a:prstGeom prst="blockArc">
          <a:avLst>
            <a:gd name="adj1" fmla="val 18900000"/>
            <a:gd name="adj2" fmla="val 2700000"/>
            <a:gd name="adj3" fmla="val 234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D0CE0-45F0-4509-A914-4724FB8A0E72}">
      <dsp:nvSpPr>
        <dsp:cNvPr id="0" name=""/>
        <dsp:cNvSpPr/>
      </dsp:nvSpPr>
      <dsp:spPr>
        <a:xfrm>
          <a:off x="548982" y="361142"/>
          <a:ext cx="7732125" cy="722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400" kern="1200">
              <a:latin typeface="+mn-lt"/>
            </a:rPr>
            <a:t>Infundir </a:t>
          </a:r>
          <a:r>
            <a:rPr lang="es-MX" sz="2400" kern="1200">
              <a:latin typeface="+mn-lt"/>
            </a:rPr>
            <a:t>una serie de temas que han tenido, tienen y posiblemente tendrán incidencia en el futuro</a:t>
          </a:r>
          <a:endParaRPr lang="es-CO" sz="2400" kern="1200" dirty="0">
            <a:latin typeface="+mn-lt"/>
          </a:endParaRPr>
        </a:p>
      </dsp:txBody>
      <dsp:txXfrm>
        <a:off x="548982" y="361142"/>
        <a:ext cx="7732125" cy="722010"/>
      </dsp:txXfrm>
    </dsp:sp>
    <dsp:sp modelId="{68CF0EA7-BF5E-4F31-9F16-753DC63C8562}">
      <dsp:nvSpPr>
        <dsp:cNvPr id="0" name=""/>
        <dsp:cNvSpPr/>
      </dsp:nvSpPr>
      <dsp:spPr>
        <a:xfrm>
          <a:off x="97726" y="270891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C38ED-4553-4E9A-979B-138CD59E3E9D}">
      <dsp:nvSpPr>
        <dsp:cNvPr id="0" name=""/>
        <dsp:cNvSpPr/>
      </dsp:nvSpPr>
      <dsp:spPr>
        <a:xfrm>
          <a:off x="1142885" y="1458023"/>
          <a:ext cx="7138222" cy="6940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2400" b="0" i="0" u="none" strike="noStrike" kern="1200" baseline="0">
              <a:latin typeface="+mn-lt"/>
            </a:rPr>
            <a:t>Desarrollar capacidades para cuestionar, discutir y someter a examen la información</a:t>
          </a:r>
          <a:endParaRPr lang="es-CO" sz="2400" kern="1200" dirty="0">
            <a:latin typeface="+mn-lt"/>
          </a:endParaRPr>
        </a:p>
      </dsp:txBody>
      <dsp:txXfrm>
        <a:off x="1142885" y="1458023"/>
        <a:ext cx="7138222" cy="694003"/>
      </dsp:txXfrm>
    </dsp:sp>
    <dsp:sp modelId="{11B8AA60-B168-452B-A875-66D158720557}">
      <dsp:nvSpPr>
        <dsp:cNvPr id="0" name=""/>
        <dsp:cNvSpPr/>
      </dsp:nvSpPr>
      <dsp:spPr>
        <a:xfrm>
          <a:off x="691629" y="1353769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E04DD-BCB1-41CB-9C41-5985AA1C87D5}">
      <dsp:nvSpPr>
        <dsp:cNvPr id="0" name=""/>
        <dsp:cNvSpPr/>
      </dsp:nvSpPr>
      <dsp:spPr>
        <a:xfrm>
          <a:off x="1414462" y="2526898"/>
          <a:ext cx="6866646" cy="722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2400" b="0" i="0" u="none" strike="noStrike" kern="1200" baseline="0">
              <a:latin typeface="+mn-lt"/>
            </a:rPr>
            <a:t>Construir conocimiento en la interacción </a:t>
          </a:r>
          <a:r>
            <a:rPr lang="pt-BR" sz="2400" b="0" i="0" u="none" strike="noStrike" kern="1200" baseline="0">
              <a:latin typeface="+mn-lt"/>
            </a:rPr>
            <a:t>comunicativa, </a:t>
          </a:r>
          <a:r>
            <a:rPr lang="es-MX" sz="2400" b="0" i="0" u="none" strike="noStrike" kern="1200" baseline="0">
              <a:latin typeface="+mn-lt"/>
            </a:rPr>
            <a:t>participación y diálogo  </a:t>
          </a:r>
          <a:endParaRPr lang="es-CO" sz="2400" kern="1200" dirty="0">
            <a:latin typeface="+mn-lt"/>
          </a:endParaRPr>
        </a:p>
      </dsp:txBody>
      <dsp:txXfrm>
        <a:off x="1414462" y="2526898"/>
        <a:ext cx="6866646" cy="722010"/>
      </dsp:txXfrm>
    </dsp:sp>
    <dsp:sp modelId="{DD21BBDE-782B-4824-84C4-A2CB3976F2D0}">
      <dsp:nvSpPr>
        <dsp:cNvPr id="0" name=""/>
        <dsp:cNvSpPr/>
      </dsp:nvSpPr>
      <dsp:spPr>
        <a:xfrm>
          <a:off x="963206" y="2436647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E6CCA-92C2-4E02-9AE9-2C137A0EDD01}">
      <dsp:nvSpPr>
        <dsp:cNvPr id="0" name=""/>
        <dsp:cNvSpPr/>
      </dsp:nvSpPr>
      <dsp:spPr>
        <a:xfrm>
          <a:off x="1414462" y="3609091"/>
          <a:ext cx="6866646" cy="722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2400" kern="1200" dirty="0">
              <a:latin typeface="+mn-lt"/>
            </a:rPr>
            <a:t>Respetar los diferentes puntos de vista y asumir posturas argumentadas</a:t>
          </a:r>
          <a:endParaRPr lang="es-CO" sz="2400" kern="1200" dirty="0">
            <a:latin typeface="+mn-lt"/>
          </a:endParaRPr>
        </a:p>
      </dsp:txBody>
      <dsp:txXfrm>
        <a:off x="1414462" y="3609091"/>
        <a:ext cx="6866646" cy="722010"/>
      </dsp:txXfrm>
    </dsp:sp>
    <dsp:sp modelId="{90DDC458-7D3F-4D0A-B7F2-9E0538128891}">
      <dsp:nvSpPr>
        <dsp:cNvPr id="0" name=""/>
        <dsp:cNvSpPr/>
      </dsp:nvSpPr>
      <dsp:spPr>
        <a:xfrm>
          <a:off x="963206" y="3518839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E43F6-F522-4710-87D8-88F86B9A59A9}">
      <dsp:nvSpPr>
        <dsp:cNvPr id="0" name=""/>
        <dsp:cNvSpPr/>
      </dsp:nvSpPr>
      <dsp:spPr>
        <a:xfrm>
          <a:off x="1142885" y="4691969"/>
          <a:ext cx="7138222" cy="722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400" kern="1200" dirty="0">
              <a:latin typeface="+mn-lt"/>
            </a:rPr>
            <a:t>Preparar a los </a:t>
          </a:r>
          <a:r>
            <a:rPr lang="es-MX" sz="2400" kern="1200" dirty="0">
              <a:latin typeface="+mn-lt"/>
            </a:rPr>
            <a:t>estudiantes para vivir en un mundo que de por si es </a:t>
          </a:r>
          <a:r>
            <a:rPr lang="es-CO" sz="2400" kern="1200" dirty="0">
              <a:latin typeface="+mn-lt"/>
            </a:rPr>
            <a:t>controversial</a:t>
          </a:r>
        </a:p>
      </dsp:txBody>
      <dsp:txXfrm>
        <a:off x="1142885" y="4691969"/>
        <a:ext cx="7138222" cy="722010"/>
      </dsp:txXfrm>
    </dsp:sp>
    <dsp:sp modelId="{949C3700-4E9E-4015-9943-40EA33269D2A}">
      <dsp:nvSpPr>
        <dsp:cNvPr id="0" name=""/>
        <dsp:cNvSpPr/>
      </dsp:nvSpPr>
      <dsp:spPr>
        <a:xfrm>
          <a:off x="691629" y="4601718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EB2AB-E03C-473A-A892-20DA7C6EB44C}">
      <dsp:nvSpPr>
        <dsp:cNvPr id="0" name=""/>
        <dsp:cNvSpPr/>
      </dsp:nvSpPr>
      <dsp:spPr>
        <a:xfrm>
          <a:off x="548982" y="5778984"/>
          <a:ext cx="7732125" cy="713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400" kern="1200" dirty="0">
              <a:latin typeface="+mn-lt"/>
            </a:rPr>
            <a:t>Desarrollar habilidades para procesar información, razonar, investigar, pensar creativamente y evaluar</a:t>
          </a:r>
        </a:p>
      </dsp:txBody>
      <dsp:txXfrm>
        <a:off x="548982" y="5778984"/>
        <a:ext cx="7732125" cy="713736"/>
      </dsp:txXfrm>
    </dsp:sp>
    <dsp:sp modelId="{D155C607-AC8F-48F8-9C9A-6FC401ADE956}">
      <dsp:nvSpPr>
        <dsp:cNvPr id="0" name=""/>
        <dsp:cNvSpPr/>
      </dsp:nvSpPr>
      <dsp:spPr>
        <a:xfrm>
          <a:off x="97726" y="5684596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7C70B-E3A3-4236-B680-69779384AFAB}">
      <dsp:nvSpPr>
        <dsp:cNvPr id="0" name=""/>
        <dsp:cNvSpPr/>
      </dsp:nvSpPr>
      <dsp:spPr>
        <a:xfrm>
          <a:off x="420411" y="0"/>
          <a:ext cx="3370708" cy="2245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Búsqueda de la situación o tema controversial en la r</a:t>
          </a:r>
          <a:r>
            <a:rPr lang="es-ES" sz="2400" kern="1200" dirty="0" err="1"/>
            <a:t>ealidad</a:t>
          </a:r>
          <a:r>
            <a:rPr lang="es-ES" sz="2400" kern="1200" dirty="0"/>
            <a:t> cotidiana, familiar, comunal, social, política, económica, cultural, científica, contenido escolar </a:t>
          </a:r>
          <a:endParaRPr lang="es-CO" sz="2400" b="1" kern="1200" dirty="0"/>
        </a:p>
      </dsp:txBody>
      <dsp:txXfrm>
        <a:off x="486190" y="65779"/>
        <a:ext cx="3239150" cy="2114303"/>
      </dsp:txXfrm>
    </dsp:sp>
    <dsp:sp modelId="{50231279-0D8D-416A-92BA-7473C03DE244}">
      <dsp:nvSpPr>
        <dsp:cNvPr id="0" name=""/>
        <dsp:cNvSpPr/>
      </dsp:nvSpPr>
      <dsp:spPr>
        <a:xfrm rot="21585667">
          <a:off x="3979481" y="785019"/>
          <a:ext cx="453787" cy="65830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400" kern="1200"/>
        </a:p>
      </dsp:txBody>
      <dsp:txXfrm>
        <a:off x="3979482" y="916964"/>
        <a:ext cx="317651" cy="394983"/>
      </dsp:txXfrm>
    </dsp:sp>
    <dsp:sp modelId="{CE609B96-600E-4DE6-A0EF-464B0B807047}">
      <dsp:nvSpPr>
        <dsp:cNvPr id="0" name=""/>
        <dsp:cNvSpPr/>
      </dsp:nvSpPr>
      <dsp:spPr>
        <a:xfrm>
          <a:off x="4647315" y="1"/>
          <a:ext cx="3006544" cy="221212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¿Dónde esta </a:t>
          </a:r>
          <a:r>
            <a:rPr lang="es-CO" sz="2400" kern="1200" dirty="0"/>
            <a:t>la contradicción? Describir e identificar los derechos y valores presentes de ambas posturas</a:t>
          </a:r>
        </a:p>
      </dsp:txBody>
      <dsp:txXfrm>
        <a:off x="4712106" y="64792"/>
        <a:ext cx="2876962" cy="2082546"/>
      </dsp:txXfrm>
    </dsp:sp>
    <dsp:sp modelId="{8C44EFE8-87E4-4B6A-ADE1-662E75B47E8C}">
      <dsp:nvSpPr>
        <dsp:cNvPr id="0" name=""/>
        <dsp:cNvSpPr/>
      </dsp:nvSpPr>
      <dsp:spPr>
        <a:xfrm rot="73467">
          <a:off x="7808548" y="816335"/>
          <a:ext cx="372847" cy="65830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400" kern="1200"/>
        </a:p>
      </dsp:txBody>
      <dsp:txXfrm>
        <a:off x="7808561" y="946801"/>
        <a:ext cx="260993" cy="394983"/>
      </dsp:txXfrm>
    </dsp:sp>
    <dsp:sp modelId="{1C82D66E-A5D4-447E-B799-212AB25B3DD4}">
      <dsp:nvSpPr>
        <dsp:cNvPr id="0" name=""/>
        <dsp:cNvSpPr/>
      </dsp:nvSpPr>
      <dsp:spPr>
        <a:xfrm>
          <a:off x="8357184" y="87224"/>
          <a:ext cx="3443653" cy="220561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Delimitación de la controversia: </a:t>
          </a:r>
          <a:r>
            <a:rPr lang="es-MX" sz="2400" kern="1200" dirty="0"/>
            <a:t>Conceptos, principios, derechos, alternativas valóricas, antecedentes, consecuencias</a:t>
          </a:r>
          <a:endParaRPr lang="es-CO" sz="2400" kern="1200" dirty="0"/>
        </a:p>
      </dsp:txBody>
      <dsp:txXfrm>
        <a:off x="8421784" y="151824"/>
        <a:ext cx="3314453" cy="2076414"/>
      </dsp:txXfrm>
    </dsp:sp>
    <dsp:sp modelId="{8FA150C1-CDCD-41E1-9097-0637DD0D87D3}">
      <dsp:nvSpPr>
        <dsp:cNvPr id="0" name=""/>
        <dsp:cNvSpPr/>
      </dsp:nvSpPr>
      <dsp:spPr>
        <a:xfrm rot="5290226">
          <a:off x="9835419" y="2505367"/>
          <a:ext cx="592241" cy="6583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100" kern="1200"/>
        </a:p>
      </dsp:txBody>
      <dsp:txXfrm rot="-5400000">
        <a:off x="9931212" y="2538444"/>
        <a:ext cx="394983" cy="414569"/>
      </dsp:txXfrm>
    </dsp:sp>
    <dsp:sp modelId="{D5F169CA-2790-4D1C-947E-75F0938FB6E9}">
      <dsp:nvSpPr>
        <dsp:cNvPr id="0" name=""/>
        <dsp:cNvSpPr/>
      </dsp:nvSpPr>
      <dsp:spPr>
        <a:xfrm>
          <a:off x="8663137" y="3409706"/>
          <a:ext cx="3053607" cy="250618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0" kern="1200" dirty="0"/>
            <a:t>Posibles soluciones y  búsqueda de estas  </a:t>
          </a:r>
          <a:r>
            <a:rPr lang="es-MX" sz="2400" kern="1200" dirty="0"/>
            <a:t>en la acción. Intervención directa y activa sobre el problema</a:t>
          </a:r>
          <a:endParaRPr lang="es-CO" sz="2400" kern="1200" dirty="0"/>
        </a:p>
      </dsp:txBody>
      <dsp:txXfrm>
        <a:off x="8736541" y="3483110"/>
        <a:ext cx="2906799" cy="2359376"/>
      </dsp:txXfrm>
    </dsp:sp>
    <dsp:sp modelId="{7A346389-5AB8-4420-A1DE-B3701D5B52DC}">
      <dsp:nvSpPr>
        <dsp:cNvPr id="0" name=""/>
        <dsp:cNvSpPr/>
      </dsp:nvSpPr>
      <dsp:spPr>
        <a:xfrm rot="10722148">
          <a:off x="8038851" y="4377371"/>
          <a:ext cx="441234" cy="6583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900" kern="1200"/>
        </a:p>
      </dsp:txBody>
      <dsp:txXfrm rot="10800000">
        <a:off x="8171204" y="4507533"/>
        <a:ext cx="308864" cy="394983"/>
      </dsp:txXfrm>
    </dsp:sp>
    <dsp:sp modelId="{A4DCF489-A02E-4F75-9748-D734CF6BBF93}">
      <dsp:nvSpPr>
        <dsp:cNvPr id="0" name=""/>
        <dsp:cNvSpPr/>
      </dsp:nvSpPr>
      <dsp:spPr>
        <a:xfrm>
          <a:off x="5176375" y="3576698"/>
          <a:ext cx="2654456" cy="233919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Toma de conciencia sobre DDHH y disposición a actuar en su favor</a:t>
          </a:r>
          <a:endParaRPr lang="es-CO" sz="2400" kern="1200" dirty="0"/>
        </a:p>
      </dsp:txBody>
      <dsp:txXfrm>
        <a:off x="5244888" y="3645211"/>
        <a:ext cx="2517430" cy="2202166"/>
      </dsp:txXfrm>
    </dsp:sp>
    <dsp:sp modelId="{ECE15542-4049-4E00-B756-8892EE75D682}">
      <dsp:nvSpPr>
        <dsp:cNvPr id="0" name=""/>
        <dsp:cNvSpPr/>
      </dsp:nvSpPr>
      <dsp:spPr>
        <a:xfrm rot="10687871">
          <a:off x="4379888" y="4477250"/>
          <a:ext cx="563044" cy="6583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900" kern="1200"/>
        </a:p>
      </dsp:txBody>
      <dsp:txXfrm rot="10800000">
        <a:off x="4548756" y="4606157"/>
        <a:ext cx="394131" cy="394983"/>
      </dsp:txXfrm>
    </dsp:sp>
    <dsp:sp modelId="{7E9C0763-8F42-44B5-9D8D-A46B4097A3A9}">
      <dsp:nvSpPr>
        <dsp:cNvPr id="0" name=""/>
        <dsp:cNvSpPr/>
      </dsp:nvSpPr>
      <dsp:spPr>
        <a:xfrm>
          <a:off x="1003197" y="3834120"/>
          <a:ext cx="3111395" cy="208176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Análisis y discusión de significaciones,  contradicciones,   alternativas de solución.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Evaluación</a:t>
          </a:r>
          <a:endParaRPr lang="es-CO" sz="2400" kern="1200" dirty="0"/>
        </a:p>
      </dsp:txBody>
      <dsp:txXfrm>
        <a:off x="1064170" y="3895093"/>
        <a:ext cx="2989449" cy="19598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1B164-DAEC-4770-8DEC-F2A9890507F6}">
      <dsp:nvSpPr>
        <dsp:cNvPr id="0" name=""/>
        <dsp:cNvSpPr/>
      </dsp:nvSpPr>
      <dsp:spPr>
        <a:xfrm>
          <a:off x="0" y="0"/>
          <a:ext cx="11665296" cy="1974055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b="1" kern="1200" dirty="0">
              <a:solidFill>
                <a:srgbClr val="FFC000"/>
              </a:solidFill>
            </a:rPr>
            <a:t>Problemas sociales relevantes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Un diseño curricular Problematizador identifica problemas sociales que serán analizados desde los  conceptos, experiencias y cotidianidad de los estudiantes, para su comprensión y búsqueda de soluciones</a:t>
          </a:r>
          <a:endParaRPr lang="es-CO" sz="2800" kern="1200" dirty="0"/>
        </a:p>
      </dsp:txBody>
      <dsp:txXfrm>
        <a:off x="0" y="0"/>
        <a:ext cx="11665296" cy="1974055"/>
      </dsp:txXfrm>
    </dsp:sp>
    <dsp:sp modelId="{F9DF97F0-23BA-49A2-BE5E-8BDB96A2C9B7}">
      <dsp:nvSpPr>
        <dsp:cNvPr id="0" name=""/>
        <dsp:cNvSpPr/>
      </dsp:nvSpPr>
      <dsp:spPr>
        <a:xfrm>
          <a:off x="346" y="1974055"/>
          <a:ext cx="3252570" cy="41455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Ofrecen oportunidades al estudiantado para desarrollar su pensamiento crítico, interpretar y analizar su entorno e intervenir en él con argumentos  (Santisteban, 2011)</a:t>
          </a:r>
          <a:endParaRPr lang="es-CO" sz="2700" kern="1200" dirty="0"/>
        </a:p>
      </dsp:txBody>
      <dsp:txXfrm>
        <a:off x="346" y="1974055"/>
        <a:ext cx="3252570" cy="4145515"/>
      </dsp:txXfrm>
    </dsp:sp>
    <dsp:sp modelId="{203E7C07-E4BB-4852-842C-025535C6C183}">
      <dsp:nvSpPr>
        <dsp:cNvPr id="0" name=""/>
        <dsp:cNvSpPr/>
      </dsp:nvSpPr>
      <dsp:spPr>
        <a:xfrm>
          <a:off x="3252917" y="1974055"/>
          <a:ext cx="3804012" cy="41455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Deben ser relevantes para las y los estudiantes, para la sociedad y para la ciencia, en la medida que deberían poder explicar la dinámica social y prestan atención a cuestiones éticas y políticas (</a:t>
          </a:r>
          <a:r>
            <a:rPr lang="es-MX" sz="2600" kern="1200" dirty="0" err="1"/>
            <a:t>Benejam</a:t>
          </a:r>
          <a:r>
            <a:rPr lang="es-MX" sz="2600" kern="1200" dirty="0"/>
            <a:t> 1999)</a:t>
          </a:r>
          <a:endParaRPr lang="es-CO" sz="2600" kern="1200" dirty="0"/>
        </a:p>
      </dsp:txBody>
      <dsp:txXfrm>
        <a:off x="3252917" y="1974055"/>
        <a:ext cx="3804012" cy="4145515"/>
      </dsp:txXfrm>
    </dsp:sp>
    <dsp:sp modelId="{F07F54BB-B127-4949-939E-0E2FBCFE622A}">
      <dsp:nvSpPr>
        <dsp:cNvPr id="0" name=""/>
        <dsp:cNvSpPr/>
      </dsp:nvSpPr>
      <dsp:spPr>
        <a:xfrm>
          <a:off x="7056929" y="1974055"/>
          <a:ext cx="4608019" cy="41455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Pobreza, desigualdad, migración, discriminación, contaminación ambiental,  violencia, urbanización, identidades, entre otros tantos,</a:t>
          </a:r>
          <a:endParaRPr lang="es-CO" sz="2600" kern="1200" dirty="0"/>
        </a:p>
      </dsp:txBody>
      <dsp:txXfrm>
        <a:off x="7056929" y="1974055"/>
        <a:ext cx="4608019" cy="4145515"/>
      </dsp:txXfrm>
    </dsp:sp>
    <dsp:sp modelId="{B355CA7D-58A7-48CE-BB3C-FB9356E56129}">
      <dsp:nvSpPr>
        <dsp:cNvPr id="0" name=""/>
        <dsp:cNvSpPr/>
      </dsp:nvSpPr>
      <dsp:spPr>
        <a:xfrm>
          <a:off x="0" y="6119571"/>
          <a:ext cx="11665296" cy="460612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6FF40-1897-4AB7-9576-EE41B35CAC26}">
      <dsp:nvSpPr>
        <dsp:cNvPr id="0" name=""/>
        <dsp:cNvSpPr/>
      </dsp:nvSpPr>
      <dsp:spPr>
        <a:xfrm>
          <a:off x="3700383" y="723096"/>
          <a:ext cx="5535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586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700" kern="1200"/>
        </a:p>
      </dsp:txBody>
      <dsp:txXfrm>
        <a:off x="3962572" y="765892"/>
        <a:ext cx="29209" cy="5847"/>
      </dsp:txXfrm>
    </dsp:sp>
    <dsp:sp modelId="{FDC5DAA0-6EC4-46EF-BFC5-12B758EC7CE1}">
      <dsp:nvSpPr>
        <dsp:cNvPr id="0" name=""/>
        <dsp:cNvSpPr/>
      </dsp:nvSpPr>
      <dsp:spPr>
        <a:xfrm>
          <a:off x="151092" y="6834"/>
          <a:ext cx="3551091" cy="1523964"/>
        </a:xfrm>
        <a:prstGeom prst="rect">
          <a:avLst/>
        </a:prstGeom>
        <a:solidFill>
          <a:schemeClr val="accent2"/>
        </a:solidFill>
        <a:ln w="12700" cap="flat" cmpd="sng" algn="in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24459" tIns="130642" rIns="124459" bIns="13064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b="1" kern="1200" dirty="0">
              <a:solidFill>
                <a:schemeClr val="bg1"/>
              </a:solidFill>
            </a:rPr>
            <a:t>Búsqueda de la Situación problema en la realidad </a:t>
          </a:r>
        </a:p>
      </dsp:txBody>
      <dsp:txXfrm>
        <a:off x="151092" y="6834"/>
        <a:ext cx="3551091" cy="1523964"/>
      </dsp:txXfrm>
    </dsp:sp>
    <dsp:sp modelId="{5A4A47D7-1570-47A0-AF5A-B8BC7338318F}">
      <dsp:nvSpPr>
        <dsp:cNvPr id="0" name=""/>
        <dsp:cNvSpPr/>
      </dsp:nvSpPr>
      <dsp:spPr>
        <a:xfrm>
          <a:off x="1926638" y="1528999"/>
          <a:ext cx="4252267" cy="556710"/>
        </a:xfrm>
        <a:custGeom>
          <a:avLst/>
          <a:gdLst/>
          <a:ahLst/>
          <a:cxnLst/>
          <a:rect l="0" t="0" r="0" b="0"/>
          <a:pathLst>
            <a:path>
              <a:moveTo>
                <a:pt x="4252267" y="0"/>
              </a:moveTo>
              <a:lnTo>
                <a:pt x="4252267" y="295455"/>
              </a:lnTo>
              <a:lnTo>
                <a:pt x="0" y="295455"/>
              </a:lnTo>
              <a:lnTo>
                <a:pt x="0" y="55671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700" kern="1200"/>
        </a:p>
      </dsp:txBody>
      <dsp:txXfrm>
        <a:off x="3945455" y="1804430"/>
        <a:ext cx="214631" cy="5847"/>
      </dsp:txXfrm>
    </dsp:sp>
    <dsp:sp modelId="{85365B4E-1752-4989-AE4B-23966B0379E6}">
      <dsp:nvSpPr>
        <dsp:cNvPr id="0" name=""/>
        <dsp:cNvSpPr/>
      </dsp:nvSpPr>
      <dsp:spPr>
        <a:xfrm>
          <a:off x="4286370" y="6834"/>
          <a:ext cx="3785070" cy="152396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459" tIns="130642" rIns="124459" bIns="13064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 dirty="0"/>
            <a:t>1. Describir: Identificar características, qué, cómo, cuando, dónde, quiénes </a:t>
          </a:r>
        </a:p>
      </dsp:txBody>
      <dsp:txXfrm>
        <a:off x="4286370" y="6834"/>
        <a:ext cx="3785070" cy="1523964"/>
      </dsp:txXfrm>
    </dsp:sp>
    <dsp:sp modelId="{C0184AC3-F0C1-4275-A3C8-7ED0BD46AC55}">
      <dsp:nvSpPr>
        <dsp:cNvPr id="0" name=""/>
        <dsp:cNvSpPr/>
      </dsp:nvSpPr>
      <dsp:spPr>
        <a:xfrm>
          <a:off x="3700383" y="3024265"/>
          <a:ext cx="5535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586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700" kern="1200"/>
        </a:p>
      </dsp:txBody>
      <dsp:txXfrm>
        <a:off x="3962572" y="3067061"/>
        <a:ext cx="29209" cy="5847"/>
      </dsp:txXfrm>
    </dsp:sp>
    <dsp:sp modelId="{3461AD5F-B2F4-4FD7-A419-E8A80E52C0C1}">
      <dsp:nvSpPr>
        <dsp:cNvPr id="0" name=""/>
        <dsp:cNvSpPr/>
      </dsp:nvSpPr>
      <dsp:spPr>
        <a:xfrm>
          <a:off x="151092" y="2118109"/>
          <a:ext cx="3551091" cy="19037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459" tIns="130642" rIns="124459" bIns="13064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 dirty="0"/>
            <a:t>2. Explicar: Causas, intencionalidades, consecuencias, empatía</a:t>
          </a:r>
        </a:p>
      </dsp:txBody>
      <dsp:txXfrm>
        <a:off x="151092" y="2118109"/>
        <a:ext cx="3551091" cy="1903751"/>
      </dsp:txXfrm>
    </dsp:sp>
    <dsp:sp modelId="{1E64F5C0-2681-4D51-8995-7CF721F0251E}">
      <dsp:nvSpPr>
        <dsp:cNvPr id="0" name=""/>
        <dsp:cNvSpPr/>
      </dsp:nvSpPr>
      <dsp:spPr>
        <a:xfrm>
          <a:off x="1926638" y="4023185"/>
          <a:ext cx="4326598" cy="553586"/>
        </a:xfrm>
        <a:custGeom>
          <a:avLst/>
          <a:gdLst/>
          <a:ahLst/>
          <a:cxnLst/>
          <a:rect l="0" t="0" r="0" b="0"/>
          <a:pathLst>
            <a:path>
              <a:moveTo>
                <a:pt x="4326598" y="0"/>
              </a:moveTo>
              <a:lnTo>
                <a:pt x="4326598" y="293893"/>
              </a:lnTo>
              <a:lnTo>
                <a:pt x="0" y="293893"/>
              </a:lnTo>
              <a:lnTo>
                <a:pt x="0" y="553586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700" kern="1200"/>
        </a:p>
      </dsp:txBody>
      <dsp:txXfrm>
        <a:off x="3980790" y="4297054"/>
        <a:ext cx="218292" cy="5847"/>
      </dsp:txXfrm>
    </dsp:sp>
    <dsp:sp modelId="{A0B6E420-A3E7-492A-8150-D9DF96DC16C9}">
      <dsp:nvSpPr>
        <dsp:cNvPr id="0" name=""/>
        <dsp:cNvSpPr/>
      </dsp:nvSpPr>
      <dsp:spPr>
        <a:xfrm>
          <a:off x="4286370" y="2114985"/>
          <a:ext cx="3933733" cy="19100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459" tIns="130642" rIns="124459" bIns="13064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 dirty="0"/>
            <a:t>3. Interpretar: justificar, confrontar, debatir,  evaluar y juzgar fuentes, asumir postura</a:t>
          </a:r>
        </a:p>
      </dsp:txBody>
      <dsp:txXfrm>
        <a:off x="4286370" y="2114985"/>
        <a:ext cx="3933733" cy="1910000"/>
      </dsp:txXfrm>
    </dsp:sp>
    <dsp:sp modelId="{0192BB27-2A93-4A7C-9142-BBA03E9CE2FC}">
      <dsp:nvSpPr>
        <dsp:cNvPr id="0" name=""/>
        <dsp:cNvSpPr/>
      </dsp:nvSpPr>
      <dsp:spPr>
        <a:xfrm>
          <a:off x="3700383" y="5325434"/>
          <a:ext cx="5535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586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700" kern="1200"/>
        </a:p>
      </dsp:txBody>
      <dsp:txXfrm>
        <a:off x="3962572" y="5368230"/>
        <a:ext cx="29209" cy="5847"/>
      </dsp:txXfrm>
    </dsp:sp>
    <dsp:sp modelId="{55AD49AF-F5FD-4DA3-B153-36FB3D779510}">
      <dsp:nvSpPr>
        <dsp:cNvPr id="0" name=""/>
        <dsp:cNvSpPr/>
      </dsp:nvSpPr>
      <dsp:spPr>
        <a:xfrm>
          <a:off x="151092" y="4609171"/>
          <a:ext cx="3551091" cy="152396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459" tIns="130642" rIns="124459" bIns="13064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4. Argumentar: Debate de </a:t>
          </a:r>
          <a:r>
            <a:rPr lang="es-MX" sz="2700" kern="1200" dirty="0"/>
            <a:t>distintas posiciones brindar argumentos sólidos para convencer</a:t>
          </a:r>
          <a:endParaRPr lang="es-CO" sz="2700" kern="1200" dirty="0"/>
        </a:p>
      </dsp:txBody>
      <dsp:txXfrm>
        <a:off x="151092" y="4609171"/>
        <a:ext cx="3551091" cy="1523964"/>
      </dsp:txXfrm>
    </dsp:sp>
    <dsp:sp modelId="{7E423AFE-9BBB-47E1-8BAA-94E4FA1BD7EA}">
      <dsp:nvSpPr>
        <dsp:cNvPr id="0" name=""/>
        <dsp:cNvSpPr/>
      </dsp:nvSpPr>
      <dsp:spPr>
        <a:xfrm>
          <a:off x="4286370" y="4609171"/>
          <a:ext cx="3798303" cy="152396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459" tIns="130642" rIns="124459" bIns="13064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 dirty="0"/>
            <a:t>5. Toma de decisiones informadas: Selección de opciones para la solución del problema</a:t>
          </a:r>
        </a:p>
      </dsp:txBody>
      <dsp:txXfrm>
        <a:off x="4286370" y="4609171"/>
        <a:ext cx="3798303" cy="1523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FD95C-DFE1-4BAC-809F-7C9589FD47C5}" type="datetimeFigureOut">
              <a:rPr lang="es-CO" smtClean="0"/>
              <a:t>27/01/2024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672B0-0FCB-4125-B8F6-B95E04119C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914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25660-A438-5A47-95C7-700349FE8E3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41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25660-A438-5A47-95C7-700349FE8E3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263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25660-A438-5A47-95C7-700349FE8E3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25660-A438-5A47-95C7-700349FE8E3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61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051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354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6716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7816"/>
            <a:ext cx="10972800" cy="11398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609600" y="1600203"/>
            <a:ext cx="10972800" cy="4530725"/>
          </a:xfrm>
        </p:spPr>
        <p:txBody>
          <a:bodyPr/>
          <a:lstStyle/>
          <a:p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1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3FF685BC-FF48-4A7B-B683-9B3A58F37AE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56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70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125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948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228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730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500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7088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492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00E5334-E2FA-5540-B46A-953224187E89}" type="datetimeFigureOut">
              <a:rPr lang="es-ES_tradnl" smtClean="0"/>
              <a:t>27/01/2024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0BB2A3-BE7F-E14C-A72A-8837AF0D47D8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754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diagramData" Target="../diagrams/data2.xml"/><Relationship Id="rId5" Type="http://schemas.openxmlformats.org/officeDocument/2006/relationships/image" Target="../media/image11.jpeg"/><Relationship Id="rId10" Type="http://schemas.microsoft.com/office/2007/relationships/diagramDrawing" Target="../diagrams/drawing2.xml"/><Relationship Id="rId4" Type="http://schemas.openxmlformats.org/officeDocument/2006/relationships/image" Target="../media/image10.jpe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2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20.jpg"/><Relationship Id="rId5" Type="http://schemas.openxmlformats.org/officeDocument/2006/relationships/diagramData" Target="../diagrams/data5.xml"/><Relationship Id="rId10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19D63AE-EA10-493B-AE24-0E0AFA7B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234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719617-2AA5-4DD0-9CB8-0A399325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5EB7454-D054-4560-9513-1C25778EA48B}"/>
              </a:ext>
            </a:extLst>
          </p:cNvPr>
          <p:cNvSpPr txBox="1">
            <a:spLocks/>
          </p:cNvSpPr>
          <p:nvPr/>
        </p:nvSpPr>
        <p:spPr>
          <a:xfrm>
            <a:off x="566231" y="1188405"/>
            <a:ext cx="3320106" cy="17424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4000" dirty="0">
                <a:solidFill>
                  <a:schemeClr val="tx1"/>
                </a:solidFill>
                <a:latin typeface="+mj-lt"/>
              </a:rPr>
              <a:t>¿</a:t>
            </a:r>
            <a:r>
              <a:rPr lang="es-MX" sz="4000" dirty="0">
                <a:solidFill>
                  <a:schemeClr val="tx1"/>
                </a:solidFill>
                <a:latin typeface="+mj-lt"/>
              </a:rPr>
              <a:t>Cuáles son los propósitos de la controversia</a:t>
            </a:r>
            <a:r>
              <a:rPr lang="es-CO" sz="400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CDFB15-0E85-4C6C-A5CF-EFAC228A7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58" t="17868" r="2751" b="17868"/>
          <a:stretch/>
        </p:blipFill>
        <p:spPr>
          <a:xfrm>
            <a:off x="659579" y="3193653"/>
            <a:ext cx="3133410" cy="2617867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62812A6F-D3D2-43EB-B59C-257268F1B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290592"/>
              </p:ext>
            </p:extLst>
          </p:nvPr>
        </p:nvGraphicFramePr>
        <p:xfrm>
          <a:off x="3752193" y="0"/>
          <a:ext cx="837883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1514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8E424BC-A00E-482C-A36D-9CCAE6CA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72023D-E5C7-4660-BD99-7745E0AE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61" y="722663"/>
            <a:ext cx="4142403" cy="111521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s-CO" sz="2800" b="1" dirty="0">
                <a:solidFill>
                  <a:schemeClr val="tx1"/>
                </a:solidFill>
              </a:rPr>
              <a:t>¿Qué es un tema controversial?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82758-7771-4D62-B16C-2A01B35E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904" y="764703"/>
            <a:ext cx="6304656" cy="541537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endParaRPr lang="es-MX" sz="2500" b="0" i="0" u="none" strike="noStrike" baseline="0" dirty="0">
              <a:solidFill>
                <a:srgbClr val="000000"/>
              </a:solidFill>
            </a:endParaRPr>
          </a:p>
          <a:p>
            <a:r>
              <a:rPr lang="es-MX" sz="2500" b="0" i="0" u="none" strike="noStrike" baseline="0" dirty="0">
                <a:solidFill>
                  <a:srgbClr val="000000"/>
                </a:solidFill>
              </a:rPr>
              <a:t>Tópicos o temas  que pueden ser percibidos y sostenidos desde distintos puntos de vista, con base en argumentos razonables. </a:t>
            </a:r>
          </a:p>
          <a:p>
            <a:r>
              <a:rPr lang="es-MX" sz="2500" b="0" i="0" u="none" strike="noStrike" baseline="0" dirty="0">
                <a:solidFill>
                  <a:srgbClr val="000000"/>
                </a:solidFill>
              </a:rPr>
              <a:t>Particularmente, aquellos sobre los cuales diferentes grupos sociales proponen explicaciones o soluciones conflictivas, basadas en valores alternos y divididos (</a:t>
            </a:r>
            <a:r>
              <a:rPr lang="es-MX" sz="2500" b="0" i="0" u="none" strike="noStrike" baseline="0" dirty="0" err="1">
                <a:solidFill>
                  <a:srgbClr val="000000"/>
                </a:solidFill>
              </a:rPr>
              <a:t>Dearden</a:t>
            </a:r>
            <a:r>
              <a:rPr lang="es-MX" sz="2500" b="0" i="0" u="none" strike="noStrike" baseline="0" dirty="0">
                <a:solidFill>
                  <a:srgbClr val="000000"/>
                </a:solidFill>
              </a:rPr>
              <a:t>, 1981; </a:t>
            </a:r>
            <a:r>
              <a:rPr lang="es-MX" sz="2500" b="0" i="0" u="none" strike="noStrike" baseline="0" dirty="0" err="1">
                <a:solidFill>
                  <a:srgbClr val="000000"/>
                </a:solidFill>
              </a:rPr>
              <a:t>Stradling</a:t>
            </a:r>
            <a:r>
              <a:rPr lang="es-MX" sz="2500" b="0" i="0" u="none" strike="noStrike" baseline="0" dirty="0">
                <a:solidFill>
                  <a:srgbClr val="000000"/>
                </a:solidFill>
              </a:rPr>
              <a:t>, 1985).  </a:t>
            </a:r>
          </a:p>
          <a:p>
            <a:r>
              <a:rPr lang="es-MX" sz="2500" dirty="0">
                <a:solidFill>
                  <a:srgbClr val="000000"/>
                </a:solidFill>
              </a:rPr>
              <a:t>L</a:t>
            </a:r>
            <a:r>
              <a:rPr lang="es-MX" sz="2500" b="0" i="0" u="none" strike="noStrike" baseline="0" dirty="0">
                <a:solidFill>
                  <a:srgbClr val="000000"/>
                </a:solidFill>
              </a:rPr>
              <a:t>a controversia puede originarse a partir de visiones diferentes sobre un mismo tema que afecte a la sociedad o a un grupo de personas</a:t>
            </a:r>
          </a:p>
          <a:p>
            <a:endParaRPr lang="es-CO" sz="25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354BDC-2339-456A-BB55-C6DC29132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0" t="7097" r="7391" b="11004"/>
          <a:stretch/>
        </p:blipFill>
        <p:spPr>
          <a:xfrm>
            <a:off x="348420" y="2276872"/>
            <a:ext cx="3554512" cy="2053718"/>
          </a:xfrm>
          <a:prstGeom prst="rect">
            <a:avLst/>
          </a:prstGeom>
        </p:spPr>
      </p:pic>
      <p:pic>
        <p:nvPicPr>
          <p:cNvPr id="3074" name="Picture 2" descr="Conjunto de conceptos de conflicto controversia o desacuerdo entre personas  | Vector Premium">
            <a:extLst>
              <a:ext uri="{FF2B5EF4-FFF2-40B4-BE49-F238E27FC236}">
                <a16:creationId xmlns:a16="http://schemas.microsoft.com/office/drawing/2014/main" id="{3D000F79-98E7-42CA-8D7A-DEDE832EF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3993" r="67128" b="17863"/>
          <a:stretch/>
        </p:blipFill>
        <p:spPr bwMode="auto">
          <a:xfrm>
            <a:off x="728050" y="4508741"/>
            <a:ext cx="2795252" cy="22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792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E4C99C3-FBB4-40F7-A815-5024B770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3C50E9-D9E7-457F-B08E-A101D5ABA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780" y="1277006"/>
            <a:ext cx="8565930" cy="558099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MX" sz="2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Ideologías, creencias o valores diferentes: Aborto</a:t>
            </a:r>
          </a:p>
          <a:p>
            <a:pPr algn="just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MX" sz="2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s-MX" sz="2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ntereses personales: fijación del salario mínimo digno</a:t>
            </a:r>
          </a:p>
          <a:p>
            <a:pPr algn="just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MX" sz="2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es-MX" sz="2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ropuestas para resolver problemas: energías sustentables frente a otras más baratas, pero contaminantes </a:t>
            </a:r>
          </a:p>
          <a:p>
            <a:pPr algn="just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MX" sz="2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s-MX" sz="2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xperiencias afectivas o emocionales: acciones represivas frente  a grupos sociales que provocan desórdenes.</a:t>
            </a:r>
          </a:p>
          <a:p>
            <a:pPr algn="just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MX" sz="2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Sobre el cual no exista certeza: decisión política o económica riesgosa que dependa de cambios en el mercado internacional</a:t>
            </a:r>
          </a:p>
          <a:p>
            <a:pPr algn="just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MX" sz="2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 son temas controversiales aquellos que atentan contra la ética y otros pueden dejar de serlo como resultado de investigaciones científicas o de cambios culturales.</a:t>
            </a:r>
            <a:endParaRPr lang="es-CO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5EB7454-D054-4560-9513-1C25778EA48B}"/>
              </a:ext>
            </a:extLst>
          </p:cNvPr>
          <p:cNvSpPr txBox="1">
            <a:spLocks/>
          </p:cNvSpPr>
          <p:nvPr/>
        </p:nvSpPr>
        <p:spPr>
          <a:xfrm>
            <a:off x="2131690" y="81255"/>
            <a:ext cx="8368143" cy="10748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4000" b="1" dirty="0">
                <a:solidFill>
                  <a:schemeClr val="tx1"/>
                </a:solidFill>
              </a:rPr>
              <a:t>¿Cuáles pueden ser temas controversiales?</a:t>
            </a:r>
          </a:p>
        </p:txBody>
      </p:sp>
      <p:pic>
        <p:nvPicPr>
          <p:cNvPr id="1026" name="Picture 2" descr="Conflicto y discusión entre colegas controversia o diferencia de opinión  desacuerdo confrontación o concepto de lucha de rivalidad hombre de  negocios y mujer furiosos discutiendo sobre la diferencia pulgar hacia  arriba y">
            <a:extLst>
              <a:ext uri="{FF2B5EF4-FFF2-40B4-BE49-F238E27FC236}">
                <a16:creationId xmlns:a16="http://schemas.microsoft.com/office/drawing/2014/main" id="{490CE408-7A0D-47C1-BA99-F373A235E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r="15945"/>
          <a:stretch/>
        </p:blipFill>
        <p:spPr bwMode="auto">
          <a:xfrm>
            <a:off x="9011941" y="1350579"/>
            <a:ext cx="2764900" cy="265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7A91E2-E840-48EE-B0C5-EEF96FE82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064" y="4172606"/>
            <a:ext cx="2517907" cy="254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8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2F86769-8CD0-47EE-921B-C476436F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Educación: Una mirada reflexiva (Segunda Parte)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16582"/>
            <a:ext cx="6816080" cy="684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37454" y="4912678"/>
            <a:ext cx="5166677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rgbClr val="000000"/>
                </a:solidFill>
              </a:rPr>
              <a:t>F</a:t>
            </a:r>
            <a:r>
              <a:rPr lang="es-MX" sz="2800" b="0" i="0" u="none" strike="noStrike" baseline="0" dirty="0">
                <a:solidFill>
                  <a:srgbClr val="000000"/>
                </a:solidFill>
              </a:rPr>
              <a:t>ormación de ciudadanos empoderados, emancipados y transformadores de la realidad</a:t>
            </a:r>
            <a:endParaRPr lang="es-ES" sz="2800" dirty="0">
              <a:solidFill>
                <a:srgbClr val="C0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6641" y="2708922"/>
            <a:ext cx="5069280" cy="2116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Wingdings" charset="0"/>
              <a:buNone/>
              <a:defRPr/>
            </a:pPr>
            <a:r>
              <a:rPr lang="es-ES" sz="2700" dirty="0"/>
              <a:t>Una enseñanza para formar el pensamiento y la conciencia ciudadana y prepararles para intervenir en la construcción del futuro</a:t>
            </a:r>
          </a:p>
        </p:txBody>
      </p:sp>
      <p:sp>
        <p:nvSpPr>
          <p:cNvPr id="3" name="Flecha abajo 2"/>
          <p:cNvSpPr/>
          <p:nvPr/>
        </p:nvSpPr>
        <p:spPr>
          <a:xfrm>
            <a:off x="2036498" y="2032363"/>
            <a:ext cx="1512168" cy="6045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404035" y="221826"/>
            <a:ext cx="5481757" cy="181053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 eaLnBrk="1" hangingPunct="1">
              <a:lnSpc>
                <a:spcPct val="100000"/>
              </a:lnSpc>
              <a:buFont typeface="Wingdings" charset="0"/>
              <a:buNone/>
              <a:defRPr/>
            </a:pPr>
            <a:r>
              <a:rPr lang="es-ES" sz="2800" dirty="0"/>
              <a:t>La controversia busca trascender de una enseñanza como instrumento  para "adormecer" las conciencias de los educandos</a:t>
            </a:r>
          </a:p>
        </p:txBody>
      </p:sp>
    </p:spTree>
    <p:extLst>
      <p:ext uri="{BB962C8B-B14F-4D97-AF65-F5344CB8AC3E}">
        <p14:creationId xmlns:p14="http://schemas.microsoft.com/office/powerpoint/2010/main" val="26348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129258-5B6A-40A5-BB81-36ED7B89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0F50CF2-E423-4845-B777-1A8406199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743683"/>
              </p:ext>
            </p:extLst>
          </p:nvPr>
        </p:nvGraphicFramePr>
        <p:xfrm>
          <a:off x="122013" y="345871"/>
          <a:ext cx="11947973" cy="5915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74735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EB349CC-3601-4FF8-BC80-437F2A60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DC16AC-7993-4741-B4B0-5073F256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tabla 2">
            <a:extLst>
              <a:ext uri="{FF2B5EF4-FFF2-40B4-BE49-F238E27FC236}">
                <a16:creationId xmlns:a16="http://schemas.microsoft.com/office/drawing/2014/main" id="{0E67EF67-8B45-436A-8AFE-991A41894804}"/>
              </a:ext>
            </a:extLst>
          </p:cNvPr>
          <p:cNvSpPr>
            <a:spLocks noGrp="1"/>
          </p:cNvSpPr>
          <p:nvPr>
            <p:ph type="tbl" idx="1"/>
          </p:nvPr>
        </p:nvSpPr>
        <p:spPr/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4DFEC5-3F75-4BB9-B62F-54D0F0B37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736403"/>
              </p:ext>
            </p:extLst>
          </p:nvPr>
        </p:nvGraphicFramePr>
        <p:xfrm>
          <a:off x="191344" y="277816"/>
          <a:ext cx="11665296" cy="6580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C5508AAC-139D-4FBC-BF2A-5D8A449AB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176" y="2531501"/>
            <a:ext cx="3598010" cy="17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3ABA349-CB50-4B26-9AC5-9204B358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9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5360" y="260648"/>
            <a:ext cx="6860434" cy="103196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algn="ctr"/>
            <a:r>
              <a:rPr lang="es-ES" sz="2800" dirty="0"/>
              <a:t>De </a:t>
            </a:r>
            <a:r>
              <a:rPr lang="es-CO" sz="2800" dirty="0"/>
              <a:t>de </a:t>
            </a:r>
            <a:r>
              <a:rPr lang="es-ES" sz="2800" dirty="0"/>
              <a:t>una enseñanza </a:t>
            </a:r>
            <a:r>
              <a:rPr lang="es-CO" sz="2800" dirty="0"/>
              <a:t>centrada </a:t>
            </a:r>
            <a:r>
              <a:rPr lang="es-MX" sz="2800" dirty="0"/>
              <a:t>en la selección de contenidos curriculares disciplinares</a:t>
            </a:r>
            <a:endParaRPr lang="es-ES" sz="2800" dirty="0"/>
          </a:p>
        </p:txBody>
      </p:sp>
      <p:sp>
        <p:nvSpPr>
          <p:cNvPr id="2" name="Rectángulo 1"/>
          <p:cNvSpPr/>
          <p:nvPr/>
        </p:nvSpPr>
        <p:spPr>
          <a:xfrm>
            <a:off x="623392" y="4413128"/>
            <a:ext cx="11101839" cy="164378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s-MX" sz="2800" b="0" i="0" u="none" strike="noStrike" baseline="0" dirty="0">
                <a:solidFill>
                  <a:srgbClr val="000000"/>
                </a:solidFill>
              </a:rPr>
              <a:t>La falta de significados se manifiesta en la lejanía entre el tipo de asignaturas impartidas, su contenido, su representación o sentido real y las necesidades, motivaciones y anhelos cambiantes que tienen los y las estudiantes </a:t>
            </a:r>
            <a:endParaRPr lang="es-ES" sz="2800" dirty="0">
              <a:solidFill>
                <a:srgbClr val="C0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99588" y="2247585"/>
            <a:ext cx="6860434" cy="16416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Una enseñanza que asocia </a:t>
            </a:r>
            <a:r>
              <a:rPr lang="es-MX" sz="2800" dirty="0"/>
              <a:t>los contenidos a las problemáticas de la vida cotidiana, intereses, inquietudes y a la significación que estos tienen para los estudiantes</a:t>
            </a:r>
            <a:endParaRPr lang="es-ES" sz="2800" dirty="0"/>
          </a:p>
        </p:txBody>
      </p:sp>
      <p:sp>
        <p:nvSpPr>
          <p:cNvPr id="3" name="Flecha abajo 2"/>
          <p:cNvSpPr/>
          <p:nvPr/>
        </p:nvSpPr>
        <p:spPr>
          <a:xfrm>
            <a:off x="2927648" y="1312806"/>
            <a:ext cx="1512168" cy="864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tx1"/>
                </a:solidFill>
              </a:rPr>
              <a:t>A</a:t>
            </a:r>
          </a:p>
        </p:txBody>
      </p:sp>
      <p:pic>
        <p:nvPicPr>
          <p:cNvPr id="5122" name="Picture 2" descr="Diferencias entre educación bancaria y educación liberadora. Paulo Freire.  | Educacion, Educacion tradicional, Tecnicas de enseñanz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786335"/>
            <a:ext cx="4547561" cy="298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1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4927FFA-9072-42B3-89AB-053F68B6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1BA189-E5BB-437C-9AF5-09952E385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574" y="692696"/>
            <a:ext cx="5766975" cy="127457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s-CL" sz="2800" dirty="0"/>
              <a:t>Organizar el currículum con base en Problemas socialmente relevantes</a:t>
            </a:r>
          </a:p>
        </p:txBody>
      </p:sp>
      <p:pic>
        <p:nvPicPr>
          <p:cNvPr id="4" name="Imagen 3" descr="Imagen que contiene pasto, edificio, foto, tabla&#10;&#10;Descripción generada automáticamente">
            <a:extLst>
              <a:ext uri="{FF2B5EF4-FFF2-40B4-BE49-F238E27FC236}">
                <a16:creationId xmlns:a16="http://schemas.microsoft.com/office/drawing/2014/main" id="{08D49688-B968-4B1C-9E61-CF0DE10DF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" r="-1" b="6726"/>
          <a:stretch/>
        </p:blipFill>
        <p:spPr>
          <a:xfrm>
            <a:off x="848350" y="2541289"/>
            <a:ext cx="5766975" cy="362401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148683-3400-4681-9C68-0C7471F9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773" y="390349"/>
            <a:ext cx="5138229" cy="577495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/>
          <a:p>
            <a:r>
              <a:rPr lang="es-MX" sz="2800" dirty="0"/>
              <a:t>La finalidad es que los estudiantes aprendan a examinar cuestiones significativas y puedan participar en la vida pública de manera reflexiva y crítica.</a:t>
            </a:r>
          </a:p>
          <a:p>
            <a:r>
              <a:rPr lang="es-MX" sz="2800" dirty="0"/>
              <a:t>Se busca que los estudiantes aprendan a analizar y valorar evidencias y tomar decisiones fundamentadas, que aprendan a resolver problemas cotidianos de sus propias vidas y a desarrollar una fundamentación ética de sus relaciones personales y sociales (Pagès, 2007) 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187885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51BB48-E8E9-4A10-81E4-4373DD5C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0B4D24-8224-E048-A171-33F005B3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B15-8338-45D5-A943-561235072D66}" type="slidenum">
              <a:rPr lang="es-ES" noProof="0" smtClean="0"/>
              <a:t>18</a:t>
            </a:fld>
            <a:endParaRPr lang="es-ES" noProof="0"/>
          </a:p>
        </p:txBody>
      </p:sp>
      <p:cxnSp>
        <p:nvCxnSpPr>
          <p:cNvPr id="4" name="Google Shape;566;p9">
            <a:extLst>
              <a:ext uri="{FF2B5EF4-FFF2-40B4-BE49-F238E27FC236}">
                <a16:creationId xmlns:a16="http://schemas.microsoft.com/office/drawing/2014/main" id="{BF3DB683-8A3B-5D4E-B8E9-0A240335C076}"/>
              </a:ext>
            </a:extLst>
          </p:cNvPr>
          <p:cNvCxnSpPr>
            <a:cxnSpLocks/>
            <a:stCxn id="10" idx="4"/>
            <a:endCxn id="14" idx="1"/>
          </p:cNvCxnSpPr>
          <p:nvPr/>
        </p:nvCxnSpPr>
        <p:spPr>
          <a:xfrm rot="5400000">
            <a:off x="7250018" y="3653026"/>
            <a:ext cx="3123207" cy="1527794"/>
          </a:xfrm>
          <a:prstGeom prst="curved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6" name="Google Shape;570;p9" descr="MCj04380650000[1]">
            <a:extLst>
              <a:ext uri="{FF2B5EF4-FFF2-40B4-BE49-F238E27FC236}">
                <a16:creationId xmlns:a16="http://schemas.microsoft.com/office/drawing/2014/main" id="{44CA76C7-A70B-8A4E-98A7-6D74C47F04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7213" y="1916113"/>
            <a:ext cx="33845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1;p9">
            <a:extLst>
              <a:ext uri="{FF2B5EF4-FFF2-40B4-BE49-F238E27FC236}">
                <a16:creationId xmlns:a16="http://schemas.microsoft.com/office/drawing/2014/main" id="{E490F7A5-1856-F949-9608-7050815142A7}"/>
              </a:ext>
            </a:extLst>
          </p:cNvPr>
          <p:cNvSpPr/>
          <p:nvPr/>
        </p:nvSpPr>
        <p:spPr>
          <a:xfrm>
            <a:off x="828043" y="2420939"/>
            <a:ext cx="3178808" cy="6492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ca-ES" sz="22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CONOCER CÓMO ES? </a:t>
            </a:r>
            <a:endParaRPr sz="2200" dirty="0">
              <a:solidFill>
                <a:sysClr val="windowText" lastClr="000000"/>
              </a:solidFill>
            </a:endParaRPr>
          </a:p>
        </p:txBody>
      </p:sp>
      <p:sp>
        <p:nvSpPr>
          <p:cNvPr id="8" name="Google Shape;572;p9">
            <a:extLst>
              <a:ext uri="{FF2B5EF4-FFF2-40B4-BE49-F238E27FC236}">
                <a16:creationId xmlns:a16="http://schemas.microsoft.com/office/drawing/2014/main" id="{141224A2-0E99-CF46-B873-195ACB4CD06D}"/>
              </a:ext>
            </a:extLst>
          </p:cNvPr>
          <p:cNvSpPr/>
          <p:nvPr/>
        </p:nvSpPr>
        <p:spPr>
          <a:xfrm>
            <a:off x="3935413" y="2133601"/>
            <a:ext cx="1511300" cy="720725"/>
          </a:xfrm>
          <a:prstGeom prst="curvedDownArrow">
            <a:avLst>
              <a:gd name="adj1" fmla="val 41938"/>
              <a:gd name="adj2" fmla="val 83877"/>
              <a:gd name="adj3" fmla="val 33333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573;p9">
            <a:extLst>
              <a:ext uri="{FF2B5EF4-FFF2-40B4-BE49-F238E27FC236}">
                <a16:creationId xmlns:a16="http://schemas.microsoft.com/office/drawing/2014/main" id="{EF15AE3B-FBE2-3440-BB8D-66F13FB08E9B}"/>
              </a:ext>
            </a:extLst>
          </p:cNvPr>
          <p:cNvSpPr/>
          <p:nvPr/>
        </p:nvSpPr>
        <p:spPr>
          <a:xfrm>
            <a:off x="828043" y="3428753"/>
            <a:ext cx="3178808" cy="103504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ca-ES" sz="22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COMPRENDER </a:t>
            </a:r>
            <a:r>
              <a:rPr lang="ca-ES" sz="2200" dirty="0">
                <a:solidFill>
                  <a:sysClr val="windowText" lastClr="000000"/>
                </a:solidFill>
                <a:sym typeface="Arial"/>
              </a:rPr>
              <a:t> </a:t>
            </a:r>
            <a:r>
              <a:rPr lang="ca-ES" sz="22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POR QUÉ ES COMO ES </a:t>
            </a:r>
            <a:endParaRPr sz="2200" dirty="0">
              <a:solidFill>
                <a:sysClr val="windowText" lastClr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22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67;p9">
            <a:extLst>
              <a:ext uri="{FF2B5EF4-FFF2-40B4-BE49-F238E27FC236}">
                <a16:creationId xmlns:a16="http://schemas.microsoft.com/office/drawing/2014/main" id="{BFB832BF-4CF2-2E4B-B0BC-A38EF824924A}"/>
              </a:ext>
            </a:extLst>
          </p:cNvPr>
          <p:cNvSpPr/>
          <p:nvPr/>
        </p:nvSpPr>
        <p:spPr>
          <a:xfrm>
            <a:off x="8112123" y="1989139"/>
            <a:ext cx="2926789" cy="866181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ca-ES" sz="2400" b="0" i="0" u="none" strike="noStrike" cap="none" dirty="0" err="1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Obtener</a:t>
            </a:r>
            <a:r>
              <a:rPr lang="ca-ES" sz="24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ysClr val="windowText" lastClr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ca-ES" sz="2400" b="0" i="0" u="none" strike="noStrike" cap="none" dirty="0" err="1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endParaRPr sz="24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74;p9">
            <a:extLst>
              <a:ext uri="{FF2B5EF4-FFF2-40B4-BE49-F238E27FC236}">
                <a16:creationId xmlns:a16="http://schemas.microsoft.com/office/drawing/2014/main" id="{0447A7F9-D982-764C-87A4-E142F9268637}"/>
              </a:ext>
            </a:extLst>
          </p:cNvPr>
          <p:cNvSpPr/>
          <p:nvPr/>
        </p:nvSpPr>
        <p:spPr>
          <a:xfrm>
            <a:off x="7896225" y="2997201"/>
            <a:ext cx="3553627" cy="1225369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ca-ES" sz="2400" b="0" i="0" u="none" strike="noStrike" cap="none" dirty="0" err="1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Comprender</a:t>
            </a:r>
            <a:r>
              <a:rPr lang="ca-ES" sz="24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 dirty="0">
              <a:solidFill>
                <a:sysClr val="windowText" lastClr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ca-ES" sz="240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ca-ES" sz="24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Interpretar </a:t>
            </a:r>
            <a:endParaRPr sz="2400" dirty="0">
              <a:solidFill>
                <a:sysClr val="windowText" lastClr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ca-ES" sz="240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ca-ES" sz="24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ca-ES" sz="2400" b="0" i="0" u="none" strike="noStrike" cap="none" dirty="0" err="1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endParaRPr sz="24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75;p9">
            <a:extLst>
              <a:ext uri="{FF2B5EF4-FFF2-40B4-BE49-F238E27FC236}">
                <a16:creationId xmlns:a16="http://schemas.microsoft.com/office/drawing/2014/main" id="{3B4A5C15-0869-A342-9A86-7774BC204693}"/>
              </a:ext>
            </a:extLst>
          </p:cNvPr>
          <p:cNvSpPr/>
          <p:nvPr/>
        </p:nvSpPr>
        <p:spPr>
          <a:xfrm>
            <a:off x="7356476" y="2457451"/>
            <a:ext cx="647700" cy="287338"/>
          </a:xfrm>
          <a:prstGeom prst="rightArrow">
            <a:avLst>
              <a:gd name="adj1" fmla="val 50000"/>
              <a:gd name="adj2" fmla="val 56353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576;p9">
            <a:extLst>
              <a:ext uri="{FF2B5EF4-FFF2-40B4-BE49-F238E27FC236}">
                <a16:creationId xmlns:a16="http://schemas.microsoft.com/office/drawing/2014/main" id="{A581577C-E819-8942-AC58-2D28FC1452C5}"/>
              </a:ext>
            </a:extLst>
          </p:cNvPr>
          <p:cNvSpPr/>
          <p:nvPr/>
        </p:nvSpPr>
        <p:spPr>
          <a:xfrm>
            <a:off x="7284243" y="4624580"/>
            <a:ext cx="647700" cy="287338"/>
          </a:xfrm>
          <a:prstGeom prst="rightArrow">
            <a:avLst>
              <a:gd name="adj1" fmla="val 50000"/>
              <a:gd name="adj2" fmla="val 56353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568;p9">
            <a:extLst>
              <a:ext uri="{FF2B5EF4-FFF2-40B4-BE49-F238E27FC236}">
                <a16:creationId xmlns:a16="http://schemas.microsoft.com/office/drawing/2014/main" id="{F564DA84-C15E-3348-8195-16E21C2643CD}"/>
              </a:ext>
            </a:extLst>
          </p:cNvPr>
          <p:cNvSpPr/>
          <p:nvPr/>
        </p:nvSpPr>
        <p:spPr>
          <a:xfrm rot="10567519">
            <a:off x="5661026" y="5072063"/>
            <a:ext cx="2378075" cy="15795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66" y="21600"/>
                </a:moveTo>
                <a:lnTo>
                  <a:pt x="9590" y="16158"/>
                </a:lnTo>
                <a:cubicBezTo>
                  <a:pt x="9991" y="16192"/>
                  <a:pt x="10395" y="16210"/>
                  <a:pt x="10800" y="16210"/>
                </a:cubicBezTo>
                <a:cubicBezTo>
                  <a:pt x="16764" y="16210"/>
                  <a:pt x="21600" y="12581"/>
                  <a:pt x="21600" y="8105"/>
                </a:cubicBezTo>
                <a:cubicBezTo>
                  <a:pt x="21600" y="3628"/>
                  <a:pt x="16764" y="0"/>
                  <a:pt x="10800" y="0"/>
                </a:cubicBezTo>
                <a:cubicBezTo>
                  <a:pt x="4835" y="0"/>
                  <a:pt x="0" y="3628"/>
                  <a:pt x="0" y="8105"/>
                </a:cubicBezTo>
                <a:cubicBezTo>
                  <a:pt x="-1" y="10568"/>
                  <a:pt x="1493" y="12898"/>
                  <a:pt x="4057" y="14436"/>
                </a:cubicBezTo>
                <a:close/>
              </a:path>
            </a:pathLst>
          </a:custGeom>
          <a:solidFill>
            <a:srgbClr val="CC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80808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7;p9">
            <a:extLst>
              <a:ext uri="{FF2B5EF4-FFF2-40B4-BE49-F238E27FC236}">
                <a16:creationId xmlns:a16="http://schemas.microsoft.com/office/drawing/2014/main" id="{883BEE6F-7CD9-994F-B4AD-C94596868A8E}"/>
              </a:ext>
            </a:extLst>
          </p:cNvPr>
          <p:cNvSpPr txBox="1"/>
          <p:nvPr/>
        </p:nvSpPr>
        <p:spPr>
          <a:xfrm rot="-232481">
            <a:off x="5641826" y="5041146"/>
            <a:ext cx="2378075" cy="157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lang="ca-ES" sz="18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lang="ca-ES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ca-ES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 actuar y </a:t>
            </a:r>
            <a:r>
              <a:rPr lang="ca-ES" sz="24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transformarlo</a:t>
            </a:r>
            <a:endParaRPr sz="2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78;p9">
            <a:extLst>
              <a:ext uri="{FF2B5EF4-FFF2-40B4-BE49-F238E27FC236}">
                <a16:creationId xmlns:a16="http://schemas.microsoft.com/office/drawing/2014/main" id="{C5BEAA0A-1D55-A345-B517-63DE3CE61A82}"/>
              </a:ext>
            </a:extLst>
          </p:cNvPr>
          <p:cNvSpPr/>
          <p:nvPr/>
        </p:nvSpPr>
        <p:spPr>
          <a:xfrm>
            <a:off x="828043" y="4724401"/>
            <a:ext cx="3323270" cy="100806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ca-ES" sz="22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PENSAR QUE </a:t>
            </a:r>
            <a:endParaRPr sz="2200" dirty="0">
              <a:solidFill>
                <a:sysClr val="windowText" lastClr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ca-ES" sz="22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PODRÍA SER </a:t>
            </a:r>
            <a:endParaRPr sz="2200" dirty="0">
              <a:solidFill>
                <a:sysClr val="windowText" lastClr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ca-ES" sz="22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DE OTRA MANERA</a:t>
            </a:r>
            <a:endParaRPr sz="2200" dirty="0">
              <a:solidFill>
                <a:sysClr val="windowText" lastClr="000000"/>
              </a:solidFill>
            </a:endParaRPr>
          </a:p>
        </p:txBody>
      </p:sp>
      <p:pic>
        <p:nvPicPr>
          <p:cNvPr id="17" name="Google Shape;579;p9" descr="MCj00890660000[1]">
            <a:extLst>
              <a:ext uri="{FF2B5EF4-FFF2-40B4-BE49-F238E27FC236}">
                <a16:creationId xmlns:a16="http://schemas.microsoft.com/office/drawing/2014/main" id="{500DC3E6-C5B5-1C44-ABE1-F13F2AD86B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4588" y="379473"/>
            <a:ext cx="10064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80;p9" descr="MCj00889260000[1]">
            <a:extLst>
              <a:ext uri="{FF2B5EF4-FFF2-40B4-BE49-F238E27FC236}">
                <a16:creationId xmlns:a16="http://schemas.microsoft.com/office/drawing/2014/main" id="{7574226E-CADB-CB47-9ECB-B0380B732F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5055" y="315901"/>
            <a:ext cx="1368425" cy="13636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581;p9">
            <a:extLst>
              <a:ext uri="{FF2B5EF4-FFF2-40B4-BE49-F238E27FC236}">
                <a16:creationId xmlns:a16="http://schemas.microsoft.com/office/drawing/2014/main" id="{F4AA7DB9-EEE4-3B48-9F39-A9A3401C4E21}"/>
              </a:ext>
            </a:extLst>
          </p:cNvPr>
          <p:cNvSpPr/>
          <p:nvPr/>
        </p:nvSpPr>
        <p:spPr>
          <a:xfrm rot="5400000">
            <a:off x="1895876" y="483001"/>
            <a:ext cx="865188" cy="2204236"/>
          </a:xfrm>
          <a:prstGeom prst="chevron">
            <a:avLst>
              <a:gd name="adj" fmla="val 28102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ysClr val="windowText" lastClr="000000"/>
              </a:solidFill>
            </a:endParaRPr>
          </a:p>
        </p:txBody>
      </p:sp>
      <p:sp>
        <p:nvSpPr>
          <p:cNvPr id="20" name="Google Shape;582;p9">
            <a:extLst>
              <a:ext uri="{FF2B5EF4-FFF2-40B4-BE49-F238E27FC236}">
                <a16:creationId xmlns:a16="http://schemas.microsoft.com/office/drawing/2014/main" id="{917EA94E-1E22-D34D-A139-3033474BA680}"/>
              </a:ext>
            </a:extLst>
          </p:cNvPr>
          <p:cNvSpPr txBox="1"/>
          <p:nvPr/>
        </p:nvSpPr>
        <p:spPr>
          <a:xfrm>
            <a:off x="1226352" y="1276053"/>
            <a:ext cx="2059774" cy="28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2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ca-ES" sz="2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Enseñar</a:t>
            </a:r>
            <a:r>
              <a:rPr lang="ca-ES" sz="2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sz="2800" b="1" dirty="0"/>
          </a:p>
        </p:txBody>
      </p:sp>
      <p:sp>
        <p:nvSpPr>
          <p:cNvPr id="21" name="Google Shape;583;p9">
            <a:extLst>
              <a:ext uri="{FF2B5EF4-FFF2-40B4-BE49-F238E27FC236}">
                <a16:creationId xmlns:a16="http://schemas.microsoft.com/office/drawing/2014/main" id="{BB7E1E5F-8D11-9349-80D1-83709303D682}"/>
              </a:ext>
            </a:extLst>
          </p:cNvPr>
          <p:cNvSpPr/>
          <p:nvPr/>
        </p:nvSpPr>
        <p:spPr>
          <a:xfrm>
            <a:off x="4079875" y="5445125"/>
            <a:ext cx="1511300" cy="647700"/>
          </a:xfrm>
          <a:prstGeom prst="curvedUpArrow">
            <a:avLst>
              <a:gd name="adj1" fmla="val 46667"/>
              <a:gd name="adj2" fmla="val 93333"/>
              <a:gd name="adj3" fmla="val 33333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584;p9">
            <a:extLst>
              <a:ext uri="{FF2B5EF4-FFF2-40B4-BE49-F238E27FC236}">
                <a16:creationId xmlns:a16="http://schemas.microsoft.com/office/drawing/2014/main" id="{C9B83A54-6A54-B742-BBAE-FAD3F59DEA4B}"/>
              </a:ext>
            </a:extLst>
          </p:cNvPr>
          <p:cNvSpPr/>
          <p:nvPr/>
        </p:nvSpPr>
        <p:spPr>
          <a:xfrm rot="5400000">
            <a:off x="8654974" y="371550"/>
            <a:ext cx="908051" cy="2038496"/>
          </a:xfrm>
          <a:prstGeom prst="chevron">
            <a:avLst>
              <a:gd name="adj" fmla="val 28102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23" name="Google Shape;585;p9">
            <a:extLst>
              <a:ext uri="{FF2B5EF4-FFF2-40B4-BE49-F238E27FC236}">
                <a16:creationId xmlns:a16="http://schemas.microsoft.com/office/drawing/2014/main" id="{2F03E1DE-F83E-114B-86A5-0BB12D7ECA40}"/>
              </a:ext>
            </a:extLst>
          </p:cNvPr>
          <p:cNvSpPr txBox="1"/>
          <p:nvPr/>
        </p:nvSpPr>
        <p:spPr>
          <a:xfrm>
            <a:off x="8185149" y="1323764"/>
            <a:ext cx="1943099" cy="32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ca-ES" sz="2400" b="1" i="0" u="none" strike="noStrike" cap="none" dirty="0" err="1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r>
              <a:rPr lang="ca-ES" sz="2400" b="1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Google Shape;586;p9">
            <a:extLst>
              <a:ext uri="{FF2B5EF4-FFF2-40B4-BE49-F238E27FC236}">
                <a16:creationId xmlns:a16="http://schemas.microsoft.com/office/drawing/2014/main" id="{7178FB74-0190-5341-B575-2FB324B0952B}"/>
              </a:ext>
            </a:extLst>
          </p:cNvPr>
          <p:cNvSpPr/>
          <p:nvPr/>
        </p:nvSpPr>
        <p:spPr>
          <a:xfrm>
            <a:off x="8035655" y="4468659"/>
            <a:ext cx="3240210" cy="108074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lang="ca-ES" sz="24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ca-ES" sz="24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CONSTRUIR</a:t>
            </a:r>
            <a:endParaRPr sz="2400" dirty="0">
              <a:solidFill>
                <a:sysClr val="windowText" lastClr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ca-ES" sz="2400" b="0" i="0" u="none" strike="noStrike" cap="none" dirty="0" err="1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Pensamiento</a:t>
            </a:r>
            <a:r>
              <a:rPr lang="ca-ES" sz="24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critico</a:t>
            </a:r>
            <a:endParaRPr sz="24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ca-ES" sz="24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587;p9">
            <a:extLst>
              <a:ext uri="{FF2B5EF4-FFF2-40B4-BE49-F238E27FC236}">
                <a16:creationId xmlns:a16="http://schemas.microsoft.com/office/drawing/2014/main" id="{33E5C304-9B69-9A4D-BB1C-60D5BB8231F7}"/>
              </a:ext>
            </a:extLst>
          </p:cNvPr>
          <p:cNvSpPr/>
          <p:nvPr/>
        </p:nvSpPr>
        <p:spPr>
          <a:xfrm>
            <a:off x="7248525" y="3482976"/>
            <a:ext cx="647700" cy="287337"/>
          </a:xfrm>
          <a:prstGeom prst="rightArrow">
            <a:avLst>
              <a:gd name="adj1" fmla="val 50000"/>
              <a:gd name="adj2" fmla="val 56354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588;p9">
            <a:extLst>
              <a:ext uri="{FF2B5EF4-FFF2-40B4-BE49-F238E27FC236}">
                <a16:creationId xmlns:a16="http://schemas.microsoft.com/office/drawing/2014/main" id="{D6267855-48A1-E046-9AD2-54434ED5F2F7}"/>
              </a:ext>
            </a:extLst>
          </p:cNvPr>
          <p:cNvSpPr txBox="1"/>
          <p:nvPr/>
        </p:nvSpPr>
        <p:spPr>
          <a:xfrm>
            <a:off x="4663428" y="2867821"/>
            <a:ext cx="2683668" cy="154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</a:pPr>
            <a:r>
              <a:rPr lang="ca-ES" sz="2600" b="1" i="0" u="none" strike="noStrike" cap="none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PROBLEMAS</a:t>
            </a:r>
            <a:endParaRPr sz="2600" dirty="0"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</a:pPr>
            <a:r>
              <a:rPr lang="ca-ES" sz="2600" b="1" i="0" u="none" strike="noStrike" cap="none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SOCIALES </a:t>
            </a:r>
            <a:endParaRPr sz="2600" dirty="0"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</a:pPr>
            <a:r>
              <a:rPr lang="ca-ES" sz="2600" b="1" i="0" u="none" strike="noStrike" cap="none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RELEVANTES</a:t>
            </a:r>
            <a:endParaRPr sz="26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870E8C0-30EB-4247-8DA5-3A07685480AD}"/>
              </a:ext>
            </a:extLst>
          </p:cNvPr>
          <p:cNvSpPr txBox="1"/>
          <p:nvPr/>
        </p:nvSpPr>
        <p:spPr>
          <a:xfrm>
            <a:off x="11942618" y="665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9E2C5C8-2573-3B49-B396-6CA6EAE67C28}"/>
              </a:ext>
            </a:extLst>
          </p:cNvPr>
          <p:cNvSpPr txBox="1"/>
          <p:nvPr/>
        </p:nvSpPr>
        <p:spPr>
          <a:xfrm>
            <a:off x="11748655" y="6123709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049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686B9E-F61C-4815-9165-6D0C17DC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0F50CF2-E423-4845-B777-1A8406199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623472"/>
              </p:ext>
            </p:extLst>
          </p:nvPr>
        </p:nvGraphicFramePr>
        <p:xfrm>
          <a:off x="25921" y="188640"/>
          <a:ext cx="8371196" cy="6139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B3538CA-1BD6-4933-A1DA-110404243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83" y="1707515"/>
            <a:ext cx="2950299" cy="208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mas controversiales - Home | Facebook">
            <a:extLst>
              <a:ext uri="{FF2B5EF4-FFF2-40B4-BE49-F238E27FC236}">
                <a16:creationId xmlns:a16="http://schemas.microsoft.com/office/drawing/2014/main" id="{1AA70E93-D505-4F2A-8B60-11F298C3E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928" y="4057771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B3B77C-4B4E-42B1-A2B4-70BC3495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82565" y="368566"/>
            <a:ext cx="10136723" cy="10191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solidFill>
                  <a:schemeClr val="tx1"/>
                </a:solidFill>
                <a:ea typeface="+mj-ea"/>
                <a:cs typeface="+mj-cs"/>
              </a:rPr>
              <a:t>Reflexionemos</a:t>
            </a: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j-ea"/>
                <a:cs typeface="+mj-cs"/>
              </a:rPr>
              <a:t>sobre</a:t>
            </a: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 los </a:t>
            </a:r>
            <a:r>
              <a:rPr lang="en-US" sz="3200" dirty="0" err="1">
                <a:solidFill>
                  <a:schemeClr val="tx1"/>
                </a:solidFill>
                <a:ea typeface="+mj-ea"/>
                <a:cs typeface="+mj-cs"/>
              </a:rPr>
              <a:t>conocimientos</a:t>
            </a: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j-ea"/>
                <a:cs typeface="+mj-cs"/>
              </a:rPr>
              <a:t>enseñados</a:t>
            </a: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 y </a:t>
            </a:r>
            <a:r>
              <a:rPr lang="en-US" sz="3200" dirty="0" err="1">
                <a:solidFill>
                  <a:schemeClr val="tx1"/>
                </a:solidFill>
                <a:ea typeface="+mj-ea"/>
                <a:cs typeface="+mj-cs"/>
              </a:rPr>
              <a:t>competencias</a:t>
            </a: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 que se </a:t>
            </a:r>
            <a:r>
              <a:rPr lang="en-US" sz="3200" dirty="0" err="1">
                <a:solidFill>
                  <a:schemeClr val="tx1"/>
                </a:solidFill>
                <a:ea typeface="+mj-ea"/>
                <a:cs typeface="+mj-cs"/>
              </a:rPr>
              <a:t>pretenden</a:t>
            </a: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j-ea"/>
                <a:cs typeface="+mj-cs"/>
              </a:rPr>
              <a:t>desarrollar</a:t>
            </a: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j-ea"/>
                <a:cs typeface="+mj-cs"/>
              </a:rPr>
              <a:t>en</a:t>
            </a: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j-ea"/>
                <a:cs typeface="+mj-cs"/>
              </a:rPr>
              <a:t>el</a:t>
            </a: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 aula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71576" y="1755132"/>
            <a:ext cx="7547514" cy="46340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¿Para </a:t>
            </a:r>
            <a:r>
              <a:rPr lang="en-US" sz="2800" dirty="0" err="1"/>
              <a:t>qué</a:t>
            </a:r>
            <a:r>
              <a:rPr lang="en-US" sz="2800" dirty="0"/>
              <a:t> se </a:t>
            </a:r>
            <a:r>
              <a:rPr lang="en-US" sz="2800" dirty="0" err="1"/>
              <a:t>enseña</a:t>
            </a:r>
            <a:r>
              <a:rPr lang="en-US" sz="2800" dirty="0"/>
              <a:t> hoy?  ¿Para </a:t>
            </a:r>
            <a:r>
              <a:rPr lang="en-US" sz="2800" dirty="0" err="1"/>
              <a:t>formar</a:t>
            </a:r>
            <a:r>
              <a:rPr lang="en-US" sz="2800" dirty="0"/>
              <a:t> personas </a:t>
            </a:r>
            <a:r>
              <a:rPr lang="en-US" sz="2800" dirty="0" err="1"/>
              <a:t>felices</a:t>
            </a:r>
            <a:r>
              <a:rPr lang="en-US" sz="2800" dirty="0"/>
              <a:t>?  ¿</a:t>
            </a:r>
            <a:r>
              <a:rPr lang="en-US" sz="2800" dirty="0" err="1"/>
              <a:t>sumisas</a:t>
            </a:r>
            <a:r>
              <a:rPr lang="en-US" sz="2800" dirty="0"/>
              <a:t>? ¿</a:t>
            </a:r>
            <a:r>
              <a:rPr lang="en-US" sz="2800" dirty="0" err="1"/>
              <a:t>productivas</a:t>
            </a:r>
            <a:r>
              <a:rPr lang="en-US" sz="2800" dirty="0"/>
              <a:t>? ¿</a:t>
            </a:r>
            <a:r>
              <a:rPr lang="en-US" sz="2800" dirty="0" err="1"/>
              <a:t>ingenuas</a:t>
            </a:r>
            <a:r>
              <a:rPr lang="en-US" sz="2800" dirty="0"/>
              <a:t>?  ¿para las </a:t>
            </a:r>
            <a:r>
              <a:rPr lang="en-US" sz="2800" dirty="0" err="1"/>
              <a:t>pruebas</a:t>
            </a:r>
            <a:r>
              <a:rPr lang="en-US" sz="2800" dirty="0"/>
              <a:t>? ¿buenos </a:t>
            </a:r>
            <a:r>
              <a:rPr lang="en-US" sz="2800" dirty="0" err="1"/>
              <a:t>ciudadanos</a:t>
            </a:r>
            <a:r>
              <a:rPr lang="en-US" sz="2800" dirty="0"/>
              <a:t> y </a:t>
            </a:r>
            <a:r>
              <a:rPr lang="en-US" sz="2800" dirty="0" err="1"/>
              <a:t>ciudadanas</a:t>
            </a:r>
            <a:r>
              <a:rPr lang="en-US" sz="2800" dirty="0"/>
              <a:t>? ¿</a:t>
            </a:r>
            <a:r>
              <a:rPr lang="en-US" sz="2800" dirty="0" err="1"/>
              <a:t>ciudadanos</a:t>
            </a:r>
            <a:r>
              <a:rPr lang="en-US" sz="2800" dirty="0"/>
              <a:t> </a:t>
            </a:r>
            <a:r>
              <a:rPr lang="en-US" sz="2800" dirty="0" err="1"/>
              <a:t>críticos</a:t>
            </a:r>
            <a:r>
              <a:rPr lang="en-US" sz="2800" dirty="0"/>
              <a:t> y </a:t>
            </a:r>
            <a:r>
              <a:rPr lang="en-US" sz="2800" dirty="0" err="1"/>
              <a:t>participativos</a:t>
            </a:r>
            <a:r>
              <a:rPr lang="en-US" sz="2800" dirty="0"/>
              <a:t> que </a:t>
            </a:r>
            <a:r>
              <a:rPr lang="en-US" sz="2800" dirty="0" err="1"/>
              <a:t>transformen</a:t>
            </a:r>
            <a:r>
              <a:rPr lang="en-US" sz="2800" dirty="0"/>
              <a:t> </a:t>
            </a:r>
            <a:r>
              <a:rPr lang="en-US" sz="2800" dirty="0" err="1"/>
              <a:t>su</a:t>
            </a:r>
            <a:r>
              <a:rPr lang="en-US" sz="2800" dirty="0"/>
              <a:t> </a:t>
            </a:r>
            <a:r>
              <a:rPr lang="en-US" sz="2800" dirty="0" err="1"/>
              <a:t>realidad</a:t>
            </a:r>
            <a:r>
              <a:rPr lang="en-US" sz="2800" dirty="0"/>
              <a:t>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¿</a:t>
            </a:r>
            <a:r>
              <a:rPr lang="en-US" sz="2800" dirty="0" err="1"/>
              <a:t>Sé</a:t>
            </a:r>
            <a:r>
              <a:rPr lang="en-US" sz="2800" dirty="0"/>
              <a:t> </a:t>
            </a:r>
            <a:r>
              <a:rPr lang="en-US" sz="2800" dirty="0" err="1"/>
              <a:t>enseña</a:t>
            </a:r>
            <a:r>
              <a:rPr lang="en-US" sz="2800" dirty="0"/>
              <a:t> lo </a:t>
            </a:r>
            <a:r>
              <a:rPr lang="en-US" sz="2800" dirty="0" err="1"/>
              <a:t>qué</a:t>
            </a:r>
            <a:r>
              <a:rPr lang="en-US" sz="2800" dirty="0"/>
              <a:t> </a:t>
            </a:r>
            <a:r>
              <a:rPr lang="en-US" sz="2800" dirty="0" err="1"/>
              <a:t>sucede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mundo</a:t>
            </a:r>
            <a:r>
              <a:rPr lang="en-US" sz="2800" dirty="0"/>
              <a:t> de hoy?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¿</a:t>
            </a:r>
            <a:r>
              <a:rPr lang="en-US" sz="2800" dirty="0" err="1"/>
              <a:t>Cómo</a:t>
            </a:r>
            <a:r>
              <a:rPr lang="en-US" sz="2800" dirty="0"/>
              <a:t> los </a:t>
            </a:r>
            <a:r>
              <a:rPr lang="en-US" sz="2800" dirty="0" err="1"/>
              <a:t>niños</a:t>
            </a:r>
            <a:r>
              <a:rPr lang="en-US" sz="2800" dirty="0"/>
              <a:t> y las </a:t>
            </a:r>
            <a:r>
              <a:rPr lang="en-US" sz="2800" dirty="0" err="1"/>
              <a:t>niñas</a:t>
            </a:r>
            <a:r>
              <a:rPr lang="en-US" sz="2800" dirty="0"/>
              <a:t> y la </a:t>
            </a:r>
            <a:r>
              <a:rPr lang="en-US" sz="2800" dirty="0" err="1"/>
              <a:t>juventud</a:t>
            </a:r>
            <a:r>
              <a:rPr lang="en-US" sz="2800" dirty="0"/>
              <a:t> “se </a:t>
            </a:r>
            <a:r>
              <a:rPr lang="en-US" sz="2800" dirty="0" err="1"/>
              <a:t>acercan</a:t>
            </a:r>
            <a:r>
              <a:rPr lang="en-US" sz="2800" dirty="0"/>
              <a:t>” a los </a:t>
            </a:r>
            <a:r>
              <a:rPr lang="en-US" sz="2800" dirty="0" err="1"/>
              <a:t>problemas</a:t>
            </a:r>
            <a:r>
              <a:rPr lang="en-US" sz="2800" dirty="0"/>
              <a:t> del </a:t>
            </a:r>
            <a:r>
              <a:rPr lang="en-US" sz="2800" dirty="0" err="1"/>
              <a:t>mundo</a:t>
            </a:r>
            <a:r>
              <a:rPr lang="en-US" sz="2800" dirty="0"/>
              <a:t>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¿</a:t>
            </a:r>
            <a:r>
              <a:rPr lang="en-US" sz="2800" dirty="0" err="1"/>
              <a:t>Utilizan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conocimiento</a:t>
            </a:r>
            <a:r>
              <a:rPr lang="en-US" sz="2800" dirty="0"/>
              <a:t> escolar para </a:t>
            </a:r>
            <a:r>
              <a:rPr lang="en-US" sz="2800" dirty="0" err="1"/>
              <a:t>comprender</a:t>
            </a:r>
            <a:r>
              <a:rPr lang="en-US" sz="2800" dirty="0"/>
              <a:t> </a:t>
            </a:r>
            <a:r>
              <a:rPr lang="en-US" sz="2800" dirty="0" err="1"/>
              <a:t>dichos</a:t>
            </a:r>
            <a:r>
              <a:rPr lang="en-US" sz="2800" dirty="0"/>
              <a:t> </a:t>
            </a:r>
            <a:r>
              <a:rPr lang="en-US" sz="2800" dirty="0" err="1"/>
              <a:t>problemas</a:t>
            </a:r>
            <a:r>
              <a:rPr lang="en-US" sz="2800" dirty="0"/>
              <a:t>? ¿y para </a:t>
            </a:r>
            <a:r>
              <a:rPr lang="en-US" sz="2800" dirty="0" err="1"/>
              <a:t>intervenir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ellos</a:t>
            </a:r>
            <a:r>
              <a:rPr lang="en-US" sz="2800" dirty="0"/>
              <a:t>?</a:t>
            </a:r>
          </a:p>
        </p:txBody>
      </p:sp>
      <p:pic>
        <p:nvPicPr>
          <p:cNvPr id="7" name="Picture 2" descr="http://www.eku.edu/diversity/img/diverse-human-forms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346745" y="1997931"/>
            <a:ext cx="2845977" cy="1649159"/>
          </a:xfrm>
          <a:prstGeom prst="rect">
            <a:avLst/>
          </a:prstGeom>
          <a:noFill/>
        </p:spPr>
      </p:pic>
      <p:pic>
        <p:nvPicPr>
          <p:cNvPr id="10" name="Picture 2" descr="La Inclusión, El Aprendizaje, Discapacidad imagen png - imagen transparente  descarga gratuita">
            <a:extLst>
              <a:ext uri="{FF2B5EF4-FFF2-40B4-BE49-F238E27FC236}">
                <a16:creationId xmlns:a16="http://schemas.microsoft.com/office/drawing/2014/main" id="{8BB13ED5-226F-48B9-9A9F-FF1BD721E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2"/>
          <a:stretch/>
        </p:blipFill>
        <p:spPr bwMode="auto">
          <a:xfrm>
            <a:off x="8714170" y="4072135"/>
            <a:ext cx="2505119" cy="25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0560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86F6DC-0CA3-4012-A250-CBC7FC49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0F50CF2-E423-4845-B777-1A8406199E20}"/>
              </a:ext>
            </a:extLst>
          </p:cNvPr>
          <p:cNvGraphicFramePr/>
          <p:nvPr/>
        </p:nvGraphicFramePr>
        <p:xfrm>
          <a:off x="255813" y="250612"/>
          <a:ext cx="7991024" cy="634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D75E205D-62D6-460F-9B11-2EEF40E3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4476" y="3226565"/>
            <a:ext cx="3345236" cy="3121368"/>
          </a:xfrm>
          <a:prstGeom prst="rect">
            <a:avLst/>
          </a:prstGeom>
        </p:spPr>
      </p:pic>
      <p:pic>
        <p:nvPicPr>
          <p:cNvPr id="1026" name="Picture 2" descr="GURI ARTE - 17 de Mayo día internacional, “Respeto a la diversidad sexual e  identidad de género”. 🏳️‍🌈 Día de reconocimiento y respeto para todas las  personas de la comunidad LGBTI. Hoy">
            <a:extLst>
              <a:ext uri="{FF2B5EF4-FFF2-40B4-BE49-F238E27FC236}">
                <a16:creationId xmlns:a16="http://schemas.microsoft.com/office/drawing/2014/main" id="{97363DBA-65E5-4067-A617-8E188A8D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31" y="5100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4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0DB108-987E-4007-BCC7-D76D2C7A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9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83864" y="260648"/>
            <a:ext cx="5351318" cy="185193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s-ES" sz="2700" dirty="0"/>
              <a:t>De </a:t>
            </a:r>
            <a:r>
              <a:rPr lang="es-CO" sz="2700" dirty="0"/>
              <a:t>de </a:t>
            </a:r>
            <a:r>
              <a:rPr lang="es-ES" sz="2700" dirty="0"/>
              <a:t>una enseñanza que </a:t>
            </a:r>
            <a:r>
              <a:rPr lang="es-MX" sz="2700" dirty="0"/>
              <a:t>refuerza la formación de estudiantes pasivos, acríticos y receptores de información</a:t>
            </a:r>
            <a:endParaRPr lang="es-ES" sz="27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3864" y="2986749"/>
            <a:ext cx="5337877" cy="3687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s-ES" sz="2800" dirty="0"/>
              <a:t>Una enseñanza que forme </a:t>
            </a:r>
            <a:r>
              <a:rPr lang="es-MX" sz="2800" dirty="0"/>
              <a:t>sujetos críticos y cuestionadores, capaces de gestionar el conocimiento </a:t>
            </a:r>
            <a:r>
              <a:rPr lang="es-CO" sz="2800" dirty="0"/>
              <a:t>de manera dialogante sobre problemáticas sociales</a:t>
            </a:r>
            <a:r>
              <a:rPr lang="es-MX" sz="2800" dirty="0"/>
              <a:t> sostenidos desde distintos puntos de vista, </a:t>
            </a:r>
            <a:r>
              <a:rPr lang="es-MX" sz="2800" b="0" i="0" u="none" strike="noStrike" baseline="0" dirty="0">
                <a:solidFill>
                  <a:srgbClr val="000000"/>
                </a:solidFill>
              </a:rPr>
              <a:t>alejándose así de un currículum que reproduce las inequidades sociales y culturales. </a:t>
            </a:r>
            <a:endParaRPr lang="es-ES" sz="2800" dirty="0"/>
          </a:p>
        </p:txBody>
      </p:sp>
      <p:sp>
        <p:nvSpPr>
          <p:cNvPr id="3" name="Flecha abajo 2"/>
          <p:cNvSpPr/>
          <p:nvPr/>
        </p:nvSpPr>
        <p:spPr>
          <a:xfrm>
            <a:off x="2783632" y="2277527"/>
            <a:ext cx="1512168" cy="718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tx1"/>
                </a:solidFill>
              </a:rPr>
              <a:t>A</a:t>
            </a:r>
          </a:p>
        </p:txBody>
      </p:sp>
      <p:pic>
        <p:nvPicPr>
          <p:cNvPr id="6146" name="Picture 2" descr="Prensa Seccion - Inicio | Faceboo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7"/>
          <a:stretch/>
        </p:blipFill>
        <p:spPr bwMode="auto">
          <a:xfrm>
            <a:off x="6456040" y="620688"/>
            <a:ext cx="5605119" cy="50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198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BB986C-6F7C-4807-809D-245A3967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6" name="Picture 4" descr="Antología del XVII Taller del Educador Popular de la Sección XVIII de la  CNTE Michoacán – Centro de Investigación Clacso-RIUS">
            <a:extLst>
              <a:ext uri="{FF2B5EF4-FFF2-40B4-BE49-F238E27FC236}">
                <a16:creationId xmlns:a16="http://schemas.microsoft.com/office/drawing/2014/main" id="{299358F1-CF8C-44AF-BF5F-03749572A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" t="1" r="4381" b="1"/>
          <a:stretch/>
        </p:blipFill>
        <p:spPr bwMode="auto">
          <a:xfrm>
            <a:off x="1565420" y="117944"/>
            <a:ext cx="9433048" cy="612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77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D7089F-47E4-4E8D-BBB4-629CA605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cARTAS A QUIEN PRETENDE ENSEÑ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327" y="104978"/>
            <a:ext cx="8917080" cy="6687392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20E5C54-9B74-4AC3-8A40-34A1C4DA37D5}"/>
              </a:ext>
            </a:extLst>
          </p:cNvPr>
          <p:cNvSpPr txBox="1"/>
          <p:nvPr/>
        </p:nvSpPr>
        <p:spPr>
          <a:xfrm>
            <a:off x="9616966" y="1224900"/>
            <a:ext cx="1860331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Cartas a quien pretende enseñar</a:t>
            </a:r>
          </a:p>
          <a:p>
            <a:pPr algn="ctr"/>
            <a:endParaRPr lang="es-CO" sz="2800" dirty="0"/>
          </a:p>
          <a:p>
            <a:pPr algn="ctr"/>
            <a:r>
              <a:rPr lang="es-CO" sz="2800" dirty="0"/>
              <a:t>Paulo Freire</a:t>
            </a:r>
          </a:p>
        </p:txBody>
      </p:sp>
    </p:spTree>
    <p:extLst>
      <p:ext uri="{BB962C8B-B14F-4D97-AF65-F5344CB8AC3E}">
        <p14:creationId xmlns:p14="http://schemas.microsoft.com/office/powerpoint/2010/main" val="4034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999A7C-1F92-4881-A563-EAD1D4995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31228"/>
            <a:ext cx="10178322" cy="6626771"/>
          </a:xfrm>
        </p:spPr>
        <p:txBody>
          <a:bodyPr>
            <a:noAutofit/>
          </a:bodyPr>
          <a:lstStyle/>
          <a:p>
            <a:pPr algn="just">
              <a:spcAft>
                <a:spcPts val="750"/>
              </a:spcAf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partir del filme y de la teoría abordada reflexionen y argumenten cómo se aplican los siguientes principios de la pedagogía crítica en la película Escritores de Libertad: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práctica educativa en la lectura del contexto ¿Corresponde dicho contexto al del oprimido? ¿Por qué? ¿Qué r</a:t>
            </a:r>
            <a:r>
              <a:rPr lang="es-CO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elación tiene la película con el contexto colombiano (Sociedad, escuela)?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 startAt="2"/>
              <a:tabLst>
                <a:tab pos="4572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construcción del conocimiento </a:t>
            </a:r>
            <a:r>
              <a:rPr lang="es-CO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apropiación del saber a partir de la problematización de la vida en pasado, presente y futuro, así como de temas controversiales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 startAt="3"/>
              <a:tabLst>
                <a:tab pos="4572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la personalidad y de las capacidades cognitivas en torno a las necesidades sociales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 startAt="4"/>
              <a:tabLst>
                <a:tab pos="457200" algn="l"/>
              </a:tabLst>
            </a:pPr>
            <a:r>
              <a:rPr lang="es-CO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del pensamiento crítico para que el estudiante de manera autónoma se emancipe y comprometa en transformar su historia y la realidad social de su contexto 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 startAt="5"/>
              <a:tabLst>
                <a:tab pos="4572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relación maestro alumno dada por un proceso de </a:t>
            </a:r>
            <a:r>
              <a:rPr lang="es-ES_tradnl" sz="2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dialogicidad</a:t>
            </a: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en la cual la voz del estudiante cobra sentido. 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 startAt="6"/>
              <a:tabLst>
                <a:tab pos="4572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práctica de la docente desde la reflexión-acción crítica y la enseñanza como un acto de amor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789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87CDE9-7D66-4686-AD8E-D8DEAD1A5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379" y="283779"/>
            <a:ext cx="10536621" cy="5595813"/>
          </a:xfrm>
        </p:spPr>
        <p:txBody>
          <a:bodyPr>
            <a:noAutofit/>
          </a:bodyPr>
          <a:lstStyle/>
          <a:p>
            <a:r>
              <a:rPr lang="es-ES_tradnl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Criterios de presentación/evaluación  del trabajo: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trabajo debe ser presentado en los grupos conformados a partir de las siguientes indicaciones: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s-CO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 respuestas a cada una de las preguntas deben estar </a:t>
            </a:r>
            <a:r>
              <a:rPr lang="es-ES_tradnl" sz="22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argumentadas críticamente a partir de las lecturas y teoría</a:t>
            </a: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abordada en el seminario, razón por la cual deben establecer un diálogo entre los autores del texto (ustedes) y los aportes de los teóricos (Textos de lectura del módulo u otros que aborden los principios de la pedagogía sociocrítica)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 fuentes consultadas deben aparecer, en el texto, debidamente citadas (Estilo APA).  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Ninguna de las preguntas debe ser desarrollada con una extensión superior a una página 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trabajo se debe presentar en letra Times New </a:t>
            </a:r>
            <a:r>
              <a:rPr lang="es-ES_tradnl" sz="2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Roman</a:t>
            </a: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tamaño 12 a un interlineado de 1,5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s-ES_tradnl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deben presentar las referencias bibliográficas utilizadas al final del texto</a:t>
            </a:r>
            <a:endParaRPr lang="es-CO" sz="2200" dirty="0">
              <a:solidFill>
                <a:schemeClr val="tx1"/>
              </a:solidFill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5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13CFCE-6B66-425B-8294-E18E0883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Tribunal Electoral på Twitter: &quot;La paz es el valor que se opone a los  pleitos y discusiones y se vale de la reflexión y el diálogo para resolver  conflictos y construir relaciones.">
            <a:extLst>
              <a:ext uri="{FF2B5EF4-FFF2-40B4-BE49-F238E27FC236}">
                <a16:creationId xmlns:a16="http://schemas.microsoft.com/office/drawing/2014/main" id="{859631DC-993C-40C4-BEB8-2F752F999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08" y="1298317"/>
            <a:ext cx="2467038" cy="270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rge que el Gobierno reduzca la incertidumbre | El Cronista">
            <a:extLst>
              <a:ext uri="{FF2B5EF4-FFF2-40B4-BE49-F238E27FC236}">
                <a16:creationId xmlns:a16="http://schemas.microsoft.com/office/drawing/2014/main" id="{0CF08A23-01FC-4222-ADE2-C83BA5E18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r="17094"/>
          <a:stretch/>
        </p:blipFill>
        <p:spPr bwMode="auto">
          <a:xfrm>
            <a:off x="8973191" y="4538404"/>
            <a:ext cx="2842073" cy="21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ítulo 1">
            <a:extLst>
              <a:ext uri="{FF2B5EF4-FFF2-40B4-BE49-F238E27FC236}">
                <a16:creationId xmlns:a16="http://schemas.microsoft.com/office/drawing/2014/main" id="{F5E5F9E7-3785-4C8F-B9A2-4957ED244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253641"/>
              </p:ext>
            </p:extLst>
          </p:nvPr>
        </p:nvGraphicFramePr>
        <p:xfrm>
          <a:off x="0" y="998484"/>
          <a:ext cx="10163503" cy="601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EE8EDE27-F4BC-44B0-8EC3-3F89347396B9}"/>
              </a:ext>
            </a:extLst>
          </p:cNvPr>
          <p:cNvSpPr txBox="1"/>
          <p:nvPr/>
        </p:nvSpPr>
        <p:spPr>
          <a:xfrm>
            <a:off x="1879648" y="206661"/>
            <a:ext cx="890396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2800" dirty="0"/>
              <a:t>La concreción en el aula de la pedagogía crítica contempla:</a:t>
            </a:r>
          </a:p>
        </p:txBody>
      </p:sp>
    </p:spTree>
    <p:extLst>
      <p:ext uri="{BB962C8B-B14F-4D97-AF65-F5344CB8AC3E}">
        <p14:creationId xmlns:p14="http://schemas.microsoft.com/office/powerpoint/2010/main" val="1947431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C71FFE-2179-441E-AE95-DA45A7A5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4BDB034-A7CA-4DBB-9BF2-F8541445B810}"/>
              </a:ext>
            </a:extLst>
          </p:cNvPr>
          <p:cNvSpPr txBox="1">
            <a:spLocks/>
          </p:cNvSpPr>
          <p:nvPr/>
        </p:nvSpPr>
        <p:spPr>
          <a:xfrm>
            <a:off x="120552" y="102476"/>
            <a:ext cx="7283864" cy="66530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800" b="1" dirty="0">
              <a:solidFill>
                <a:srgbClr val="FF0000"/>
              </a:solidFill>
            </a:endParaRPr>
          </a:p>
          <a:p>
            <a:endParaRPr lang="es-ES" sz="2800" b="1" dirty="0">
              <a:solidFill>
                <a:srgbClr val="FF0000"/>
              </a:solidFill>
            </a:endParaRPr>
          </a:p>
          <a:p>
            <a:endParaRPr lang="es-ES" sz="2800" b="1" dirty="0">
              <a:solidFill>
                <a:srgbClr val="FF0000"/>
              </a:solidFill>
            </a:endParaRPr>
          </a:p>
          <a:p>
            <a:endParaRPr lang="es-ES" sz="2800" b="1" dirty="0">
              <a:solidFill>
                <a:srgbClr val="FF0000"/>
              </a:solidFill>
            </a:endParaRPr>
          </a:p>
          <a:p>
            <a:endParaRPr lang="es-ES" sz="2800" b="1" dirty="0">
              <a:solidFill>
                <a:srgbClr val="FF0000"/>
              </a:solidFill>
            </a:endParaRPr>
          </a:p>
          <a:p>
            <a:r>
              <a:rPr lang="es-ES" sz="2800" b="1" dirty="0">
                <a:solidFill>
                  <a:srgbClr val="FF0000"/>
                </a:solidFill>
              </a:rPr>
              <a:t>La concreción en el aula de la pedagogía crítica contempla una educación para:</a:t>
            </a:r>
            <a:endParaRPr lang="es-CO" sz="2800" b="1" dirty="0">
              <a:solidFill>
                <a:srgbClr val="FF0000"/>
              </a:solidFill>
            </a:endParaRPr>
          </a:p>
          <a:p>
            <a:endParaRPr lang="es-CO" sz="2800" b="1" dirty="0">
              <a:solidFill>
                <a:srgbClr val="FF0000"/>
              </a:solidFill>
            </a:endParaRPr>
          </a:p>
          <a:p>
            <a:pPr marL="457200" indent="-45720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s-CO" sz="2800" dirty="0"/>
              <a:t>Las múltiples dimensiones del ser humano</a:t>
            </a:r>
          </a:p>
          <a:p>
            <a:pPr marL="457200" indent="-45720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s-CO" sz="2800" dirty="0"/>
              <a:t>El contexto histórico, político, ético  y social</a:t>
            </a:r>
          </a:p>
          <a:p>
            <a:pPr marL="457200" indent="-45720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s-CO" sz="2800" dirty="0"/>
              <a:t>La sostenibilidad ambiental </a:t>
            </a:r>
          </a:p>
          <a:p>
            <a:pPr marL="457200" indent="-45720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s-CO" sz="2800" dirty="0"/>
              <a:t>La construcción de sociedades democráticas y participativas garantes de derechos</a:t>
            </a:r>
          </a:p>
          <a:p>
            <a:pPr marL="457200" indent="-45720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s-CO" sz="2800" dirty="0"/>
              <a:t>El respeto a la diversidad en otredad</a:t>
            </a:r>
          </a:p>
          <a:p>
            <a:pPr marL="457200" indent="-45720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s-CO" sz="2800" dirty="0"/>
              <a:t>Relación entre </a:t>
            </a:r>
            <a:r>
              <a:rPr lang="es-ES" sz="2800" dirty="0"/>
              <a:t>el contenido y la vida y sus problemas</a:t>
            </a:r>
          </a:p>
          <a:p>
            <a:pPr marL="457200" indent="-45720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s-CO" sz="2800" dirty="0"/>
              <a:t>Análisis crítico de la realidad y actuación en ella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2800" dirty="0"/>
              <a:t>Preparar para el cambio y la incertidumbre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2800" dirty="0"/>
              <a:t>Fomentar la cooperación</a:t>
            </a:r>
          </a:p>
          <a:p>
            <a:endParaRPr lang="es-CO" sz="2800" b="1" dirty="0">
              <a:solidFill>
                <a:srgbClr val="C00000"/>
              </a:solidFill>
            </a:endParaRPr>
          </a:p>
          <a:p>
            <a:r>
              <a:rPr lang="es-CO" sz="2800" b="1" dirty="0">
                <a:solidFill>
                  <a:srgbClr val="C00000"/>
                </a:solidFill>
              </a:rPr>
              <a:t>Educación para la vida</a:t>
            </a:r>
          </a:p>
        </p:txBody>
      </p:sp>
      <p:pic>
        <p:nvPicPr>
          <p:cNvPr id="5" name="Picture 2" descr="Resultado de imagen para diversidad">
            <a:extLst>
              <a:ext uri="{FF2B5EF4-FFF2-40B4-BE49-F238E27FC236}">
                <a16:creationId xmlns:a16="http://schemas.microsoft.com/office/drawing/2014/main" id="{39E78062-4457-431F-981A-4F75EB72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725689"/>
            <a:ext cx="2480635" cy="137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cambio climatico">
            <a:extLst>
              <a:ext uri="{FF2B5EF4-FFF2-40B4-BE49-F238E27FC236}">
                <a16:creationId xmlns:a16="http://schemas.microsoft.com/office/drawing/2014/main" id="{ED7FB9F9-D91A-4388-B5AE-A0C73DE2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3" y="475107"/>
            <a:ext cx="3387658" cy="17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G_6421">
            <a:extLst>
              <a:ext uri="{FF2B5EF4-FFF2-40B4-BE49-F238E27FC236}">
                <a16:creationId xmlns:a16="http://schemas.microsoft.com/office/drawing/2014/main" id="{B3C8C954-C144-4273-8CDF-97EEA5EFB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5" t="23410" r="28308" b="44609"/>
          <a:stretch/>
        </p:blipFill>
        <p:spPr bwMode="auto">
          <a:xfrm>
            <a:off x="7824192" y="2780928"/>
            <a:ext cx="4247256" cy="190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2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452CE63-193F-452A-97C2-0A7D33E02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UENAS PREGUNTAS Y SIMPLES RESPUESTAS – Life Blend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r="-1" b="20876"/>
          <a:stretch/>
        </p:blipFill>
        <p:spPr bwMode="auto">
          <a:xfrm>
            <a:off x="1168235" y="-79949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9F54B8D3-D87A-446D-837C-F777C26FE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3" b="-1"/>
          <a:stretch/>
        </p:blipFill>
        <p:spPr bwMode="auto">
          <a:xfrm>
            <a:off x="19" y="2364435"/>
            <a:ext cx="3552477" cy="4493564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9F54B8D3-D87A-446D-837C-F777C26FE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5525559" y="630337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n relacionada">
            <a:extLst>
              <a:ext uri="{FF2B5EF4-FFF2-40B4-BE49-F238E27FC236}">
                <a16:creationId xmlns:a16="http://schemas.microsoft.com/office/drawing/2014/main" id="{9F54B8D3-D87A-446D-837C-F777C26FE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0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n relacionada">
            <a:extLst>
              <a:ext uri="{FF2B5EF4-FFF2-40B4-BE49-F238E27FC236}">
                <a16:creationId xmlns:a16="http://schemas.microsoft.com/office/drawing/2014/main" id="{9F54B8D3-D87A-446D-837C-F777C26FE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492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A976432-298B-4077-980A-BD5AE841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375873"/>
              </p:ext>
            </p:extLst>
          </p:nvPr>
        </p:nvGraphicFramePr>
        <p:xfrm>
          <a:off x="19" y="-4332"/>
          <a:ext cx="850955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9803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23D303-213D-4EA4-BA01-20653427A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82" y="-23567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5D7209-B058-457C-871E-FFC92045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36" y="1349187"/>
            <a:ext cx="3657863" cy="260015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br>
              <a:rPr lang="es-CO" sz="2400" dirty="0"/>
            </a:br>
            <a:r>
              <a:rPr lang="es-ES" sz="2400" b="1" dirty="0">
                <a:solidFill>
                  <a:srgbClr val="3E3D2D"/>
                </a:solidFill>
              </a:rPr>
              <a:t>Las democracias dependen de ciudadanos y ciudadanas que, entre otras cosas… </a:t>
            </a:r>
            <a:endParaRPr lang="es-CO" sz="2400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CE33E9B-85BC-4353-BDEC-8B0C6F7125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39816" y="594359"/>
          <a:ext cx="7560840" cy="593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FF19701D-625C-4429-A4CD-1AAA7DB05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92" y="4635400"/>
            <a:ext cx="3572059" cy="18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2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A1EB2AA-97F4-4376-8707-5B8130F5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4" descr="EL DERECHO A LA SALUD ES UN DERECHO HUMANO FUNDAMENTAL – Fenasen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219" y="3779600"/>
            <a:ext cx="2642282" cy="132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24DFEC5-3F75-4BB9-B62F-54D0F0B37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775942"/>
              </p:ext>
            </p:extLst>
          </p:nvPr>
        </p:nvGraphicFramePr>
        <p:xfrm>
          <a:off x="2857632" y="299037"/>
          <a:ext cx="9166202" cy="611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3B5DFF21-A49E-431A-9B37-FB336C335E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150" y="1757259"/>
            <a:ext cx="2642283" cy="1321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5312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ACB2ED-A1CD-4695-BA5F-F75DE42D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La ética empresarial contribuye al éxito - Pime al d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" b="503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4DFEC5-3F75-4BB9-B62F-54D0F0B37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133028"/>
              </p:ext>
            </p:extLst>
          </p:nvPr>
        </p:nvGraphicFramePr>
        <p:xfrm>
          <a:off x="191344" y="277816"/>
          <a:ext cx="12000656" cy="6580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2" descr="La ética empresarial contribuye al éxito - Pime al dia">
            <a:extLst>
              <a:ext uri="{FF2B5EF4-FFF2-40B4-BE49-F238E27FC236}">
                <a16:creationId xmlns:a16="http://schemas.microsoft.com/office/drawing/2014/main" id="{92C09766-3CD1-4391-AEF1-C9E662918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0" y="1576852"/>
            <a:ext cx="2076858" cy="123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7 temas de conversación que pueden provocar enfrentamientos - La Mente es  Maravillosa">
            <a:extLst>
              <a:ext uri="{FF2B5EF4-FFF2-40B4-BE49-F238E27FC236}">
                <a16:creationId xmlns:a16="http://schemas.microsoft.com/office/drawing/2014/main" id="{06750DF5-17F9-4C1C-9D73-81E97431E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510" y="4735972"/>
            <a:ext cx="2076859" cy="10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59F2DFD-BE2A-41E3-9A97-114FBFD363C1}"/>
              </a:ext>
            </a:extLst>
          </p:cNvPr>
          <p:cNvSpPr/>
          <p:nvPr/>
        </p:nvSpPr>
        <p:spPr>
          <a:xfrm>
            <a:off x="2875574" y="4519449"/>
            <a:ext cx="1412647" cy="1392808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000" r="-23000"/>
            </a:stretch>
          </a:blip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AD1B616-F22C-4850-A72D-5F8DFCD9F289}"/>
              </a:ext>
            </a:extLst>
          </p:cNvPr>
          <p:cNvSpPr/>
          <p:nvPr/>
        </p:nvSpPr>
        <p:spPr>
          <a:xfrm>
            <a:off x="7857481" y="1576852"/>
            <a:ext cx="1507236" cy="1660334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4000" b="-24000"/>
            </a:stretch>
          </a:blip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61110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8F27817-2EF7-4236-9CA4-5444D300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9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63353" y="260648"/>
            <a:ext cx="6560668" cy="24482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ES" sz="2800" dirty="0">
                <a:solidFill>
                  <a:schemeClr val="tx1"/>
                </a:solidFill>
              </a:rPr>
              <a:t>Propone transitar de una enseñanza basada en </a:t>
            </a:r>
            <a:r>
              <a:rPr lang="es-MX" sz="2800" dirty="0">
                <a:solidFill>
                  <a:schemeClr val="tx1"/>
                </a:solidFill>
              </a:rPr>
              <a:t> verdades únicas y </a:t>
            </a:r>
            <a:r>
              <a:rPr lang="es-MX" sz="2800" dirty="0" err="1">
                <a:solidFill>
                  <a:schemeClr val="tx1"/>
                </a:solidFill>
              </a:rPr>
              <a:t>homogenizantes</a:t>
            </a:r>
            <a:r>
              <a:rPr lang="es-MX" sz="2800" dirty="0">
                <a:solidFill>
                  <a:schemeClr val="tx1"/>
                </a:solidFill>
              </a:rPr>
              <a:t> a </a:t>
            </a:r>
            <a:r>
              <a:rPr lang="es-ES" sz="2800" dirty="0">
                <a:solidFill>
                  <a:schemeClr val="tx1"/>
                </a:solidFill>
              </a:rPr>
              <a:t>una enseñanza </a:t>
            </a:r>
            <a:r>
              <a:rPr lang="es-MX" sz="2800" dirty="0">
                <a:solidFill>
                  <a:schemeClr val="tx1"/>
                </a:solidFill>
              </a:rPr>
              <a:t>donde caben los conocimientos emergentes, diversos y heterogéneos que conlleven a </a:t>
            </a:r>
            <a:r>
              <a:rPr lang="es-ES" sz="2800" dirty="0">
                <a:solidFill>
                  <a:schemeClr val="tx1"/>
                </a:solidFill>
              </a:rPr>
              <a:t>comprender diferentes perspectivas de una misma realidad</a:t>
            </a:r>
            <a:endParaRPr lang="es-MX" sz="2800" dirty="0">
              <a:solidFill>
                <a:schemeClr val="tx1"/>
              </a:solidFill>
            </a:endParaRPr>
          </a:p>
          <a:p>
            <a:pPr algn="ctr"/>
            <a:endParaRPr lang="es-ES" sz="2800" dirty="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8148" y="4196953"/>
            <a:ext cx="6383322" cy="2081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0" i="0" u="none" strike="noStrike" baseline="0" dirty="0">
                <a:solidFill>
                  <a:srgbClr val="000000"/>
                </a:solidFill>
              </a:rPr>
              <a:t>La incorporación de contenidos y temas complejos, tensionales y conflictivos que se vinculen a los contextos políticos, sociales y culturales en los que los estudiantes se desenvuelven. </a:t>
            </a:r>
            <a:endParaRPr lang="es-ES" sz="2800" dirty="0"/>
          </a:p>
        </p:txBody>
      </p:sp>
      <p:sp>
        <p:nvSpPr>
          <p:cNvPr id="3" name="Flecha abajo 2"/>
          <p:cNvSpPr/>
          <p:nvPr/>
        </p:nvSpPr>
        <p:spPr>
          <a:xfrm>
            <a:off x="2228203" y="2708920"/>
            <a:ext cx="2808312" cy="1361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>
              <a:solidFill>
                <a:schemeClr val="tx1"/>
              </a:solidFill>
            </a:endParaRPr>
          </a:p>
          <a:p>
            <a:pPr algn="ctr"/>
            <a:r>
              <a:rPr lang="es-CO" sz="2800" b="1" dirty="0">
                <a:solidFill>
                  <a:schemeClr val="tx1"/>
                </a:solidFill>
              </a:rPr>
              <a:t>A través de </a:t>
            </a:r>
          </a:p>
        </p:txBody>
      </p:sp>
      <p:pic>
        <p:nvPicPr>
          <p:cNvPr id="4098" name="Picture 2" descr="Sobre verdades absolutas - Carles Marc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8472" r="6472"/>
          <a:stretch/>
        </p:blipFill>
        <p:spPr bwMode="auto">
          <a:xfrm>
            <a:off x="7032104" y="1295406"/>
            <a:ext cx="5040560" cy="38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2697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Distintivo</Template>
  <TotalTime>3276</TotalTime>
  <Words>1886</Words>
  <Application>Microsoft Office PowerPoint</Application>
  <PresentationFormat>Panorámica</PresentationFormat>
  <Paragraphs>171</Paragraphs>
  <Slides>25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5" baseType="lpstr">
      <vt:lpstr>Arial</vt:lpstr>
      <vt:lpstr>Calibri</vt:lpstr>
      <vt:lpstr>Century Gothic</vt:lpstr>
      <vt:lpstr>CharterITC-Regu</vt:lpstr>
      <vt:lpstr>Gill Sans MT</vt:lpstr>
      <vt:lpstr>Impact</vt:lpstr>
      <vt:lpstr>Open Sans</vt:lpstr>
      <vt:lpstr>Times New Roman</vt:lpstr>
      <vt:lpstr>Wingdings</vt:lpstr>
      <vt:lpstr>Distintivo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Las democracias dependen de ciudadanos y ciudadanas que, entre otras cosas… </vt:lpstr>
      <vt:lpstr>Presentación de PowerPoint</vt:lpstr>
      <vt:lpstr>Presentación de PowerPoint</vt:lpstr>
      <vt:lpstr>Presentación de PowerPoint</vt:lpstr>
      <vt:lpstr>Presentación de PowerPoint</vt:lpstr>
      <vt:lpstr>¿Qué es un tema controversial?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Organizar el currículum con base en Problemas socialmente relevantes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Alexander Agudelo Vergara</dc:creator>
  <cp:lastModifiedBy>Martha Lucia</cp:lastModifiedBy>
  <cp:revision>66</cp:revision>
  <dcterms:created xsi:type="dcterms:W3CDTF">2017-09-28T20:33:50Z</dcterms:created>
  <dcterms:modified xsi:type="dcterms:W3CDTF">2024-01-28T02:18:12Z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3DFDD732-0E98-4BF8-B658-FB6573E236BF</vt:lpwstr>
  </property>
  <property fmtid="{D5CDD505-2E9C-101B-9397-08002B2CF9AE}" pid="3" name="ArticulatePath">
    <vt:lpwstr>Presentación</vt:lpwstr>
  </property>
</Properties>
</file>